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5"/>
    <p:sldMasterId id="2147483671" r:id="rId6"/>
    <p:sldMasterId id="2147483672" r:id="rId7"/>
    <p:sldMasterId id="2147483673" r:id="rId8"/>
    <p:sldMasterId id="2147483674" r:id="rId9"/>
    <p:sldMasterId id="2147483675" r:id="rId10"/>
    <p:sldMasterId id="2147483676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</p:sldIdLst>
  <p:sldSz cy="6858000" cx="9144000"/>
  <p:notesSz cx="7315200" cy="9601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73CA36B-217C-40E1-BD24-B20C9386A622}">
  <a:tblStyle styleId="{A73CA36B-217C-40E1-BD24-B20C9386A62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8.xml"/><Relationship Id="rId42" Type="http://schemas.openxmlformats.org/officeDocument/2006/relationships/slide" Target="slides/slide30.xml"/><Relationship Id="rId41" Type="http://schemas.openxmlformats.org/officeDocument/2006/relationships/slide" Target="slides/slide29.xml"/><Relationship Id="rId44" Type="http://schemas.openxmlformats.org/officeDocument/2006/relationships/slide" Target="slides/slide32.xml"/><Relationship Id="rId43" Type="http://schemas.openxmlformats.org/officeDocument/2006/relationships/slide" Target="slides/slide31.xml"/><Relationship Id="rId46" Type="http://schemas.openxmlformats.org/officeDocument/2006/relationships/slide" Target="slides/slide34.xml"/><Relationship Id="rId45" Type="http://schemas.openxmlformats.org/officeDocument/2006/relationships/slide" Target="slides/slide33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36.xml"/><Relationship Id="rId47" Type="http://schemas.openxmlformats.org/officeDocument/2006/relationships/slide" Target="slides/slide35.xml"/><Relationship Id="rId49" Type="http://schemas.openxmlformats.org/officeDocument/2006/relationships/slide" Target="slides/slide37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9" Type="http://schemas.openxmlformats.org/officeDocument/2006/relationships/slide" Target="slides/slide27.xml"/><Relationship Id="rId38" Type="http://schemas.openxmlformats.org/officeDocument/2006/relationships/slide" Target="slides/slide26.xml"/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375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5" name="Google Shape;215;p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1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2" name="Google Shape;222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2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2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2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3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3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3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3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3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3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55556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B8B8D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B8B8D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B8B8D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B8B8D"/>
                </a:solidFill>
              </a:defRPr>
            </a:lvl5pPr>
            <a:lvl6pPr lvl="5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6pPr>
            <a:lvl7pPr lvl="6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7pPr>
            <a:lvl8pPr lvl="7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8pPr>
            <a:lvl9pPr lvl="8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 rot="5400000">
            <a:off x="2362200" y="76200"/>
            <a:ext cx="44196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eorgia"/>
              <a:buNone/>
              <a:defRPr b="0" i="0" sz="3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Georgia"/>
              <a:buNone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Georgia"/>
              <a:buNone/>
              <a:defRPr b="0" i="0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None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9pPr>
          </a:lstStyle>
          <a:p/>
        </p:txBody>
      </p:sp>
      <p:sp>
        <p:nvSpPr>
          <p:cNvPr id="100" name="Google Shape;100;p14"/>
          <p:cNvSpPr txBox="1"/>
          <p:nvPr>
            <p:ph idx="10" type="dt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1" type="ftr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Georgia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Georgia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Georgia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Georgia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Georgia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Georgia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Georgia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Georgia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Georgia"/>
              <a:buChar char="•"/>
              <a:defRPr sz="2000"/>
            </a:lvl9pPr>
          </a:lstStyle>
          <a:p/>
        </p:txBody>
      </p:sp>
      <p:sp>
        <p:nvSpPr>
          <p:cNvPr id="106" name="Google Shape;106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9pPr>
          </a:lstStyle>
          <a:p/>
        </p:txBody>
      </p:sp>
      <p:sp>
        <p:nvSpPr>
          <p:cNvPr id="107" name="Google Shape;107;p15"/>
          <p:cNvSpPr txBox="1"/>
          <p:nvPr>
            <p:ph idx="10" type="dt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1" type="ftr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idx="10" type="dt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1" type="ftr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10" type="dt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1" type="ftr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Georgia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Georgia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/>
            </a:lvl9pPr>
          </a:lstStyle>
          <a:p/>
        </p:txBody>
      </p:sp>
      <p:sp>
        <p:nvSpPr>
          <p:cNvPr id="122" name="Google Shape;122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Georgia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Georgia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Char char="•"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Georgia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Georgia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/>
            </a:lvl9pPr>
          </a:lstStyle>
          <a:p/>
        </p:txBody>
      </p:sp>
      <p:sp>
        <p:nvSpPr>
          <p:cNvPr id="124" name="Google Shape;124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Georgia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Georgia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Char char="•"/>
              <a:defRPr sz="1600"/>
            </a:lvl9pPr>
          </a:lstStyle>
          <a:p/>
        </p:txBody>
      </p:sp>
      <p:sp>
        <p:nvSpPr>
          <p:cNvPr id="125" name="Google Shape;125;p18"/>
          <p:cNvSpPr txBox="1"/>
          <p:nvPr>
            <p:ph idx="10" type="dt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8"/>
          <p:cNvSpPr txBox="1"/>
          <p:nvPr>
            <p:ph idx="11" type="ftr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685800" y="1752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Georgia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Georgia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Georgia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Char char="•"/>
              <a:defRPr sz="1800"/>
            </a:lvl9pPr>
          </a:lstStyle>
          <a:p/>
        </p:txBody>
      </p:sp>
      <p:sp>
        <p:nvSpPr>
          <p:cNvPr id="131" name="Google Shape;131;p19"/>
          <p:cNvSpPr txBox="1"/>
          <p:nvPr>
            <p:ph idx="2" type="body"/>
          </p:nvPr>
        </p:nvSpPr>
        <p:spPr>
          <a:xfrm>
            <a:off x="4648200" y="1752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Georgia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Georgia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Georgia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Char char="•"/>
              <a:defRPr sz="1800"/>
            </a:lvl9pPr>
          </a:lstStyle>
          <a:p/>
        </p:txBody>
      </p:sp>
      <p:sp>
        <p:nvSpPr>
          <p:cNvPr id="132" name="Google Shape;132;p19"/>
          <p:cNvSpPr txBox="1"/>
          <p:nvPr>
            <p:ph idx="10" type="dt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11" type="ftr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Georgia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Georgia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/>
            </a:lvl9pPr>
          </a:lstStyle>
          <a:p/>
        </p:txBody>
      </p:sp>
      <p:sp>
        <p:nvSpPr>
          <p:cNvPr id="138" name="Google Shape;138;p20"/>
          <p:cNvSpPr txBox="1"/>
          <p:nvPr>
            <p:ph idx="10" type="dt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0"/>
          <p:cNvSpPr txBox="1"/>
          <p:nvPr>
            <p:ph idx="11" type="ftr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685800" y="1752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10" type="dt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11" type="ftr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ctrTitle"/>
          </p:nvPr>
        </p:nvSpPr>
        <p:spPr>
          <a:xfrm>
            <a:off x="685800" y="1447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idx="1" type="subTitle"/>
          </p:nvPr>
        </p:nvSpPr>
        <p:spPr>
          <a:xfrm>
            <a:off x="1371600" y="3733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Georgia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3"/>
          <p:cNvSpPr txBox="1"/>
          <p:nvPr>
            <p:ph idx="10" type="dt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3"/>
          <p:cNvSpPr txBox="1"/>
          <p:nvPr>
            <p:ph idx="11" type="ftr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3"/>
          <p:cNvSpPr txBox="1"/>
          <p:nvPr>
            <p:ph idx="12" type="sldNum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5"/>
          <p:cNvSpPr txBox="1"/>
          <p:nvPr>
            <p:ph idx="1" type="body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5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5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91" name="Google Shape;191;p27"/>
          <p:cNvSpPr txBox="1"/>
          <p:nvPr>
            <p:ph idx="2" type="body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8140" lvl="0" marL="4572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92" name="Google Shape;192;p27"/>
          <p:cNvSpPr txBox="1"/>
          <p:nvPr>
            <p:ph idx="3" type="body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b="0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93" name="Google Shape;193;p27"/>
          <p:cNvSpPr txBox="1"/>
          <p:nvPr>
            <p:ph idx="4" type="body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8140" lvl="0" marL="4572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94" name="Google Shape;194;p27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7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7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9"/>
          <p:cNvSpPr txBox="1"/>
          <p:nvPr>
            <p:ph idx="1" type="body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1320" lvl="0" marL="457200" algn="l"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indent="-379730" lvl="1" marL="9144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indent="-365760" lvl="2" marL="137160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209" name="Google Shape;209;p29"/>
          <p:cNvSpPr txBox="1"/>
          <p:nvPr>
            <p:ph idx="2" type="body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10" name="Google Shape;210;p29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9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9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indent="-331469" lvl="2" marL="13716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/>
          <p:nvPr>
            <p:ph idx="2" type="pic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823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 rot="5400000">
            <a:off x="4514850" y="2228850"/>
            <a:ext cx="59436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 rot="5400000">
            <a:off x="552450" y="361950"/>
            <a:ext cx="59436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11" Type="http://schemas.openxmlformats.org/officeDocument/2006/relationships/theme" Target="../theme/theme8.xml"/><Relationship Id="rId10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" name="Google Shape;12;p1"/>
          <p:cNvCxnSpPr/>
          <p:nvPr/>
        </p:nvCxnSpPr>
        <p:spPr>
          <a:xfrm>
            <a:off x="685800" y="3398837"/>
            <a:ext cx="7848600" cy="1587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3" name="Google Shape;13;p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457200" y="762000"/>
            <a:ext cx="8153400" cy="1600200"/>
            <a:chOff x="288" y="625"/>
            <a:chExt cx="5136" cy="1008"/>
          </a:xfrm>
        </p:grpSpPr>
        <p:sp>
          <p:nvSpPr>
            <p:cNvPr id="75" name="Google Shape;75;p11"/>
            <p:cNvSpPr/>
            <p:nvPr/>
          </p:nvSpPr>
          <p:spPr>
            <a:xfrm>
              <a:off x="3595" y="625"/>
              <a:ext cx="1829" cy="1008"/>
            </a:xfrm>
            <a:custGeom>
              <a:rect b="b" l="l" r="r" t="t"/>
              <a:pathLst>
                <a:path extrusionOk="0" fill="none" h="43200" w="21912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extrusionOk="0" h="43200" w="21912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6633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3548" y="729"/>
              <a:ext cx="1831" cy="800"/>
            </a:xfrm>
            <a:custGeom>
              <a:rect b="b" l="l" r="r" t="t"/>
              <a:pathLst>
                <a:path extrusionOk="0" fill="none" h="43200" w="21924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extrusionOk="0" h="43200" w="21924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8944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3521" y="868"/>
              <a:ext cx="1830" cy="522"/>
            </a:xfrm>
            <a:custGeom>
              <a:rect b="b" l="l" r="r" t="t"/>
              <a:pathLst>
                <a:path extrusionOk="0" fill="none" h="43200" w="21925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extrusionOk="0" h="43200" w="21925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75B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288" y="1076"/>
              <a:ext cx="4988" cy="104"/>
            </a:xfrm>
            <a:prstGeom prst="roundRect">
              <a:avLst>
                <a:gd fmla="val 10799" name="adj"/>
              </a:avLst>
            </a:prstGeom>
            <a:gradFill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9" name="Google Shape;79;p11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>
            <a:off x="685800" y="1752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eorgia"/>
              <a:buChar char="•"/>
              <a:defRPr b="0" i="0" sz="3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Georgia"/>
              <a:buChar char="–"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Georgia"/>
              <a:buChar char="•"/>
              <a:defRPr b="0" i="0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–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•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•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•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•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•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2"/>
          <p:cNvGrpSpPr/>
          <p:nvPr/>
        </p:nvGrpSpPr>
        <p:grpSpPr>
          <a:xfrm>
            <a:off x="457200" y="2363787"/>
            <a:ext cx="8153400" cy="1600200"/>
            <a:chOff x="288" y="1489"/>
            <a:chExt cx="5136" cy="1008"/>
          </a:xfrm>
        </p:grpSpPr>
        <p:sp>
          <p:nvSpPr>
            <p:cNvPr id="149" name="Google Shape;149;p22"/>
            <p:cNvSpPr/>
            <p:nvPr/>
          </p:nvSpPr>
          <p:spPr>
            <a:xfrm>
              <a:off x="3595" y="1489"/>
              <a:ext cx="1829" cy="1008"/>
            </a:xfrm>
            <a:custGeom>
              <a:rect b="b" l="l" r="r" t="t"/>
              <a:pathLst>
                <a:path extrusionOk="0" fill="none" h="43200" w="21912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extrusionOk="0" h="43200" w="21912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6633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3548" y="1593"/>
              <a:ext cx="1831" cy="800"/>
            </a:xfrm>
            <a:custGeom>
              <a:rect b="b" l="l" r="r" t="t"/>
              <a:pathLst>
                <a:path extrusionOk="0" fill="none" h="43200" w="21924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extrusionOk="0" h="43200" w="21924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8944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3521" y="1732"/>
              <a:ext cx="1830" cy="522"/>
            </a:xfrm>
            <a:custGeom>
              <a:rect b="b" l="l" r="r" t="t"/>
              <a:pathLst>
                <a:path extrusionOk="0" fill="none" h="43200" w="21925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extrusionOk="0" h="43200" w="21925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B75B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288" y="1940"/>
              <a:ext cx="4988" cy="104"/>
            </a:xfrm>
            <a:prstGeom prst="roundRect">
              <a:avLst>
                <a:gd fmla="val 10799" name="adj"/>
              </a:avLst>
            </a:prstGeom>
            <a:gradFill>
              <a:gsLst>
                <a:gs pos="0">
                  <a:srgbClr val="000000"/>
                </a:gs>
                <a:gs pos="19999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3" name="Google Shape;153;p22"/>
          <p:cNvSpPr txBox="1"/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44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685800" y="1752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Georgia"/>
              <a:buChar char="•"/>
              <a:defRPr b="0" i="0" sz="3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Georgia"/>
              <a:buChar char="–"/>
              <a:defRPr b="0" i="0" sz="2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Georgia"/>
              <a:buChar char="•"/>
              <a:defRPr b="0" i="0" sz="24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–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•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•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•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•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eorgia"/>
              <a:buChar char="•"/>
              <a:defRPr b="0" i="0" sz="2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0" type="dt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1" type="ftr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2" type="sldNum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7" name="Google Shape;167;p24"/>
          <p:cNvCxnSpPr/>
          <p:nvPr/>
        </p:nvCxnSpPr>
        <p:spPr>
          <a:xfrm>
            <a:off x="731837" y="4598987"/>
            <a:ext cx="7848600" cy="1587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68" name="Google Shape;168;p2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1" name="Google Shape;171;p24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2" name="Google Shape;172;p24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2" name="Google Shape;182;p26"/>
          <p:cNvCxnSpPr/>
          <p:nvPr/>
        </p:nvCxnSpPr>
        <p:spPr>
          <a:xfrm rot="5400000">
            <a:off x="2218531" y="4045743"/>
            <a:ext cx="4708525" cy="1587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83" name="Google Shape;183;p2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26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6" name="Google Shape;186;p26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7" name="Google Shape;187;p26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0" name="Google Shape;200;p28"/>
          <p:cNvCxnSpPr/>
          <p:nvPr/>
        </p:nvCxnSpPr>
        <p:spPr>
          <a:xfrm rot="5400000">
            <a:off x="-13493" y="3580606"/>
            <a:ext cx="5578475" cy="1587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01" name="Google Shape;201;p28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814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28"/>
          <p:cNvSpPr txBox="1"/>
          <p:nvPr>
            <p:ph idx="10" type="dt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4" name="Google Shape;204;p28"/>
          <p:cNvSpPr txBox="1"/>
          <p:nvPr>
            <p:ph idx="11" type="ftr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5" name="Google Shape;205;p28"/>
          <p:cNvSpPr txBox="1"/>
          <p:nvPr>
            <p:ph idx="12" type="sldNum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b="1" i="0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10" Type="http://schemas.openxmlformats.org/officeDocument/2006/relationships/image" Target="../media/image41.png"/><Relationship Id="rId9" Type="http://schemas.openxmlformats.org/officeDocument/2006/relationships/image" Target="../media/image8.png"/><Relationship Id="rId5" Type="http://schemas.openxmlformats.org/officeDocument/2006/relationships/image" Target="../media/image38.png"/><Relationship Id="rId6" Type="http://schemas.openxmlformats.org/officeDocument/2006/relationships/image" Target="../media/image24.png"/><Relationship Id="rId7" Type="http://schemas.openxmlformats.org/officeDocument/2006/relationships/image" Target="../media/image9.png"/><Relationship Id="rId8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2.jpg"/><Relationship Id="rId5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g"/><Relationship Id="rId4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jpg"/><Relationship Id="rId4" Type="http://schemas.openxmlformats.org/officeDocument/2006/relationships/image" Target="../media/image42.jpg"/><Relationship Id="rId5" Type="http://schemas.openxmlformats.org/officeDocument/2006/relationships/image" Target="../media/image45.jpg"/><Relationship Id="rId6" Type="http://schemas.openxmlformats.org/officeDocument/2006/relationships/image" Target="../media/image4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0" Type="http://schemas.openxmlformats.org/officeDocument/2006/relationships/image" Target="../media/image4.png"/><Relationship Id="rId9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7.png"/><Relationship Id="rId7" Type="http://schemas.openxmlformats.org/officeDocument/2006/relationships/image" Target="../media/image13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ctrTitle"/>
          </p:nvPr>
        </p:nvSpPr>
        <p:spPr>
          <a:xfrm>
            <a:off x="685800" y="1676400"/>
            <a:ext cx="65976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LINEAR SYSTEM</a:t>
            </a:r>
            <a:b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CONVOLUTION</a:t>
            </a:r>
            <a:b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LINEAR FILTER</a:t>
            </a:r>
            <a:endParaRPr/>
          </a:p>
        </p:txBody>
      </p:sp>
      <p:sp>
        <p:nvSpPr>
          <p:cNvPr id="219" name="Google Shape;219;p30"/>
          <p:cNvSpPr txBox="1"/>
          <p:nvPr>
            <p:ph idx="1" type="subTitle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b="0" i="0" lang="en-US" sz="2400" u="none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rPr>
              <a:t>CS 111: Digital Image Processing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b="0" i="0" lang="en-US" sz="2400" u="none">
                <a:solidFill>
                  <a:srgbClr val="57576E"/>
                </a:solidFill>
                <a:latin typeface="Arial"/>
                <a:ea typeface="Arial"/>
                <a:cs typeface="Arial"/>
                <a:sym typeface="Arial"/>
              </a:rPr>
              <a:t>Aditi Majumder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"/>
          <p:cNvSpPr txBox="1"/>
          <p:nvPr>
            <p:ph type="title"/>
          </p:nvPr>
        </p:nvSpPr>
        <p:spPr>
          <a:xfrm>
            <a:off x="390525" y="1131887"/>
            <a:ext cx="7824787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Convolution – Output side</a:t>
            </a:r>
            <a:endParaRPr/>
          </a:p>
        </p:txBody>
      </p:sp>
      <p:sp>
        <p:nvSpPr>
          <p:cNvPr id="340" name="Google Shape;340;p39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graphicFrame>
        <p:nvGraphicFramePr>
          <p:cNvPr id="341" name="Google Shape;341;p39"/>
          <p:cNvGraphicFramePr/>
          <p:nvPr/>
        </p:nvGraphicFramePr>
        <p:xfrm>
          <a:off x="2119312" y="370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{A73CA36B-217C-40E1-BD24-B20C9386A622}</a:tableStyleId>
              </a:tblPr>
              <a:tblGrid>
                <a:gridCol w="871525"/>
                <a:gridCol w="869950"/>
                <a:gridCol w="871525"/>
                <a:gridCol w="869950"/>
                <a:gridCol w="871525"/>
                <a:gridCol w="869950"/>
                <a:gridCol w="871525"/>
              </a:tblGrid>
              <a:tr h="1243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50" marB="3425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46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50" marB="3425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46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50" marB="3425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46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50" marB="3425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46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50" marB="3425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46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50" marB="3425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46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250" marB="3425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463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2" name="Google Shape;342;p39"/>
          <p:cNvGraphicFramePr/>
          <p:nvPr/>
        </p:nvGraphicFramePr>
        <p:xfrm>
          <a:off x="2119312" y="205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{A73CA36B-217C-40E1-BD24-B20C9386A622}</a:tableStyleId>
              </a:tblPr>
              <a:tblGrid>
                <a:gridCol w="871525"/>
                <a:gridCol w="869950"/>
                <a:gridCol w="871525"/>
                <a:gridCol w="869950"/>
                <a:gridCol w="871525"/>
                <a:gridCol w="869950"/>
                <a:gridCol w="871525"/>
              </a:tblGrid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a1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a2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a3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a4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a5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a6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a7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43" name="Google Shape;343;p39"/>
          <p:cNvSpPr txBox="1"/>
          <p:nvPr/>
        </p:nvSpPr>
        <p:spPr>
          <a:xfrm>
            <a:off x="1139825" y="1974850"/>
            <a:ext cx="7350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</a:t>
            </a:r>
            <a:endParaRPr/>
          </a:p>
        </p:txBody>
      </p:sp>
      <p:sp>
        <p:nvSpPr>
          <p:cNvPr id="344" name="Google Shape;344;p39"/>
          <p:cNvSpPr txBox="1"/>
          <p:nvPr/>
        </p:nvSpPr>
        <p:spPr>
          <a:xfrm>
            <a:off x="352425" y="2701925"/>
            <a:ext cx="8651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Kernel</a:t>
            </a:r>
            <a:endParaRPr/>
          </a:p>
        </p:txBody>
      </p:sp>
      <p:sp>
        <p:nvSpPr>
          <p:cNvPr id="345" name="Google Shape;345;p39"/>
          <p:cNvSpPr txBox="1"/>
          <p:nvPr/>
        </p:nvSpPr>
        <p:spPr>
          <a:xfrm>
            <a:off x="992187" y="3790950"/>
            <a:ext cx="9017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Output</a:t>
            </a:r>
            <a:endParaRPr/>
          </a:p>
        </p:txBody>
      </p:sp>
      <p:graphicFrame>
        <p:nvGraphicFramePr>
          <p:cNvPr id="346" name="Google Shape;346;p39"/>
          <p:cNvGraphicFramePr/>
          <p:nvPr/>
        </p:nvGraphicFramePr>
        <p:xfrm>
          <a:off x="1255712" y="27670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{A73CA36B-217C-40E1-BD24-B20C9386A622}</a:tableStyleId>
              </a:tblPr>
              <a:tblGrid>
                <a:gridCol w="873125"/>
                <a:gridCol w="873125"/>
                <a:gridCol w="873125"/>
              </a:tblGrid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k3</a:t>
                      </a:r>
                      <a:endParaRPr/>
                    </a:p>
                  </a:txBody>
                  <a:tcPr marT="34075" marB="340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605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k2</a:t>
                      </a:r>
                      <a:endParaRPr/>
                    </a:p>
                  </a:txBody>
                  <a:tcPr marT="34075" marB="340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605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k1</a:t>
                      </a:r>
                      <a:endParaRPr/>
                    </a:p>
                  </a:txBody>
                  <a:tcPr marT="34075" marB="340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6056"/>
                    </a:solidFill>
                  </a:tcPr>
                </a:tc>
              </a:tr>
            </a:tbl>
          </a:graphicData>
        </a:graphic>
      </p:graphicFrame>
      <p:grpSp>
        <p:nvGrpSpPr>
          <p:cNvPr id="347" name="Google Shape;347;p39"/>
          <p:cNvGrpSpPr/>
          <p:nvPr/>
        </p:nvGrpSpPr>
        <p:grpSpPr>
          <a:xfrm>
            <a:off x="2482850" y="2403475"/>
            <a:ext cx="860425" cy="1219200"/>
            <a:chOff x="3310540" y="2062392"/>
            <a:chExt cx="1146460" cy="1625688"/>
          </a:xfrm>
        </p:grpSpPr>
        <p:cxnSp>
          <p:nvCxnSpPr>
            <p:cNvPr id="348" name="Google Shape;348;p39"/>
            <p:cNvCxnSpPr/>
            <p:nvPr/>
          </p:nvCxnSpPr>
          <p:spPr>
            <a:xfrm>
              <a:off x="4437964" y="2062392"/>
              <a:ext cx="0" cy="397955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49" name="Google Shape;349;p39"/>
            <p:cNvCxnSpPr/>
            <p:nvPr/>
          </p:nvCxnSpPr>
          <p:spPr>
            <a:xfrm flipH="1">
              <a:off x="3310540" y="3031878"/>
              <a:ext cx="14807" cy="656202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50" name="Google Shape;350;p39"/>
            <p:cNvCxnSpPr/>
            <p:nvPr/>
          </p:nvCxnSpPr>
          <p:spPr>
            <a:xfrm>
              <a:off x="3310540" y="2062392"/>
              <a:ext cx="0" cy="397955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51" name="Google Shape;351;p39"/>
            <p:cNvCxnSpPr/>
            <p:nvPr/>
          </p:nvCxnSpPr>
          <p:spPr>
            <a:xfrm flipH="1">
              <a:off x="3490336" y="3031878"/>
              <a:ext cx="966664" cy="656202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52" name="Google Shape;352;p39"/>
          <p:cNvSpPr txBox="1"/>
          <p:nvPr/>
        </p:nvSpPr>
        <p:spPr>
          <a:xfrm>
            <a:off x="2119883" y="3733811"/>
            <a:ext cx="792956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66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353" name="Google Shape;353;p39"/>
          <p:cNvSpPr txBox="1"/>
          <p:nvPr/>
        </p:nvSpPr>
        <p:spPr>
          <a:xfrm>
            <a:off x="2119883" y="4164414"/>
            <a:ext cx="792956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63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354" name="Google Shape;354;p39"/>
          <p:cNvSpPr/>
          <p:nvPr/>
        </p:nvSpPr>
        <p:spPr>
          <a:xfrm>
            <a:off x="2460625" y="4129087"/>
            <a:ext cx="147637" cy="147637"/>
          </a:xfrm>
          <a:custGeom>
            <a:rect b="b" l="l" r="r" t="t"/>
            <a:pathLst>
              <a:path extrusionOk="0" h="147637" w="147638">
                <a:moveTo>
                  <a:pt x="19569" y="56456"/>
                </a:moveTo>
                <a:lnTo>
                  <a:pt x="56457" y="56456"/>
                </a:lnTo>
                <a:lnTo>
                  <a:pt x="56457" y="19569"/>
                </a:lnTo>
                <a:lnTo>
                  <a:pt x="91181" y="19569"/>
                </a:lnTo>
                <a:lnTo>
                  <a:pt x="91181" y="56456"/>
                </a:lnTo>
                <a:lnTo>
                  <a:pt x="128069" y="56456"/>
                </a:lnTo>
                <a:lnTo>
                  <a:pt x="128069" y="91181"/>
                </a:lnTo>
                <a:lnTo>
                  <a:pt x="91181" y="91181"/>
                </a:lnTo>
                <a:lnTo>
                  <a:pt x="91181" y="128068"/>
                </a:lnTo>
                <a:lnTo>
                  <a:pt x="56457" y="128068"/>
                </a:lnTo>
                <a:lnTo>
                  <a:pt x="56457" y="91181"/>
                </a:lnTo>
                <a:lnTo>
                  <a:pt x="19569" y="91181"/>
                </a:lnTo>
                <a:lnTo>
                  <a:pt x="19569" y="56456"/>
                </a:lnTo>
                <a:close/>
              </a:path>
            </a:pathLst>
          </a:custGeom>
          <a:solidFill>
            <a:schemeClr val="dk1"/>
          </a:solidFill>
          <a:ln cap="flat" cmpd="sng" w="26425">
            <a:solidFill>
              <a:srgbClr val="1B1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55" name="Google Shape;355;p39"/>
          <p:cNvGrpSpPr/>
          <p:nvPr/>
        </p:nvGrpSpPr>
        <p:grpSpPr>
          <a:xfrm>
            <a:off x="2238375" y="5000625"/>
            <a:ext cx="547687" cy="792162"/>
            <a:chOff x="3061590" y="869667"/>
            <a:chExt cx="731397" cy="1055511"/>
          </a:xfrm>
        </p:grpSpPr>
        <p:sp>
          <p:nvSpPr>
            <p:cNvPr id="356" name="Google Shape;356;p39"/>
            <p:cNvSpPr txBox="1"/>
            <p:nvPr/>
          </p:nvSpPr>
          <p:spPr>
            <a:xfrm>
              <a:off x="3061590" y="1371181"/>
              <a:ext cx="731397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b="1" i="0" lang="en-US" sz="21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i=1</a:t>
              </a: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 flipH="1" rot="10800000">
              <a:off x="3251980" y="869667"/>
              <a:ext cx="312516" cy="445946"/>
            </a:xfrm>
            <a:prstGeom prst="down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65758F"/>
                </a:gs>
                <a:gs pos="34000">
                  <a:srgbClr val="66758D"/>
                </a:gs>
                <a:gs pos="70000">
                  <a:srgbClr val="74849E"/>
                </a:gs>
                <a:gs pos="100000">
                  <a:schemeClr val="accent5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imes New Roman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" name="Google Shape;358;p39"/>
          <p:cNvGrpSpPr/>
          <p:nvPr/>
        </p:nvGrpSpPr>
        <p:grpSpPr>
          <a:xfrm>
            <a:off x="3175000" y="5016500"/>
            <a:ext cx="549275" cy="790575"/>
            <a:chOff x="3061590" y="869667"/>
            <a:chExt cx="731397" cy="1055511"/>
          </a:xfrm>
        </p:grpSpPr>
        <p:sp>
          <p:nvSpPr>
            <p:cNvPr id="359" name="Google Shape;359;p39"/>
            <p:cNvSpPr txBox="1"/>
            <p:nvPr/>
          </p:nvSpPr>
          <p:spPr>
            <a:xfrm>
              <a:off x="3061590" y="1371181"/>
              <a:ext cx="731397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b="1" i="0" lang="en-US" sz="21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i=2</a:t>
              </a:r>
              <a:endParaRPr/>
            </a:p>
          </p:txBody>
        </p:sp>
        <p:sp>
          <p:nvSpPr>
            <p:cNvPr id="360" name="Google Shape;360;p39"/>
            <p:cNvSpPr/>
            <p:nvPr/>
          </p:nvSpPr>
          <p:spPr>
            <a:xfrm flipH="1" rot="10800000">
              <a:off x="3251980" y="869667"/>
              <a:ext cx="312516" cy="445946"/>
            </a:xfrm>
            <a:prstGeom prst="down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65758F"/>
                </a:gs>
                <a:gs pos="34000">
                  <a:srgbClr val="66758D"/>
                </a:gs>
                <a:gs pos="70000">
                  <a:srgbClr val="74849E"/>
                </a:gs>
                <a:gs pos="100000">
                  <a:schemeClr val="accent5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imes New Roman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39"/>
          <p:cNvGrpSpPr/>
          <p:nvPr/>
        </p:nvGrpSpPr>
        <p:grpSpPr>
          <a:xfrm>
            <a:off x="2460625" y="2414587"/>
            <a:ext cx="1697037" cy="1243012"/>
            <a:chOff x="5737686" y="2031161"/>
            <a:chExt cx="2262150" cy="1656919"/>
          </a:xfrm>
        </p:grpSpPr>
        <p:cxnSp>
          <p:nvCxnSpPr>
            <p:cNvPr id="362" name="Google Shape;362;p39"/>
            <p:cNvCxnSpPr/>
            <p:nvPr/>
          </p:nvCxnSpPr>
          <p:spPr>
            <a:xfrm flipH="1">
              <a:off x="6878284" y="2962253"/>
              <a:ext cx="1121552" cy="725827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63" name="Google Shape;363;p39"/>
            <p:cNvCxnSpPr/>
            <p:nvPr/>
          </p:nvCxnSpPr>
          <p:spPr>
            <a:xfrm>
              <a:off x="6878284" y="2915698"/>
              <a:ext cx="12697" cy="772382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64" name="Google Shape;364;p39"/>
            <p:cNvCxnSpPr/>
            <p:nvPr/>
          </p:nvCxnSpPr>
          <p:spPr>
            <a:xfrm>
              <a:off x="5737686" y="2962253"/>
              <a:ext cx="1153295" cy="725827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65" name="Google Shape;365;p39"/>
            <p:cNvCxnSpPr/>
            <p:nvPr/>
          </p:nvCxnSpPr>
          <p:spPr>
            <a:xfrm>
              <a:off x="5737686" y="2031161"/>
              <a:ext cx="0" cy="397830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66" name="Google Shape;366;p39"/>
            <p:cNvCxnSpPr/>
            <p:nvPr/>
          </p:nvCxnSpPr>
          <p:spPr>
            <a:xfrm>
              <a:off x="6890981" y="2062902"/>
              <a:ext cx="0" cy="395715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67" name="Google Shape;367;p39"/>
            <p:cNvCxnSpPr/>
            <p:nvPr/>
          </p:nvCxnSpPr>
          <p:spPr>
            <a:xfrm>
              <a:off x="7972326" y="2052322"/>
              <a:ext cx="0" cy="395713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68" name="Google Shape;368;p39"/>
          <p:cNvSpPr txBox="1"/>
          <p:nvPr/>
        </p:nvSpPr>
        <p:spPr>
          <a:xfrm>
            <a:off x="2999993" y="3665231"/>
            <a:ext cx="792956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63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369" name="Google Shape;369;p39"/>
          <p:cNvSpPr txBox="1"/>
          <p:nvPr/>
        </p:nvSpPr>
        <p:spPr>
          <a:xfrm>
            <a:off x="2999993" y="4095834"/>
            <a:ext cx="792956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66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370" name="Google Shape;370;p39"/>
          <p:cNvSpPr/>
          <p:nvPr/>
        </p:nvSpPr>
        <p:spPr>
          <a:xfrm>
            <a:off x="3341687" y="4060825"/>
            <a:ext cx="147637" cy="147637"/>
          </a:xfrm>
          <a:custGeom>
            <a:rect b="b" l="l" r="r" t="t"/>
            <a:pathLst>
              <a:path extrusionOk="0" h="147638" w="147637">
                <a:moveTo>
                  <a:pt x="19569" y="56457"/>
                </a:moveTo>
                <a:lnTo>
                  <a:pt x="56456" y="56457"/>
                </a:lnTo>
                <a:lnTo>
                  <a:pt x="56456" y="19569"/>
                </a:lnTo>
                <a:lnTo>
                  <a:pt x="91181" y="19569"/>
                </a:lnTo>
                <a:lnTo>
                  <a:pt x="91181" y="56457"/>
                </a:lnTo>
                <a:lnTo>
                  <a:pt x="128068" y="56457"/>
                </a:lnTo>
                <a:lnTo>
                  <a:pt x="128068" y="91181"/>
                </a:lnTo>
                <a:lnTo>
                  <a:pt x="91181" y="91181"/>
                </a:lnTo>
                <a:lnTo>
                  <a:pt x="91181" y="128069"/>
                </a:lnTo>
                <a:lnTo>
                  <a:pt x="56456" y="128069"/>
                </a:lnTo>
                <a:lnTo>
                  <a:pt x="56456" y="91181"/>
                </a:lnTo>
                <a:lnTo>
                  <a:pt x="19569" y="91181"/>
                </a:lnTo>
                <a:lnTo>
                  <a:pt x="19569" y="56457"/>
                </a:lnTo>
                <a:close/>
              </a:path>
            </a:pathLst>
          </a:custGeom>
          <a:solidFill>
            <a:schemeClr val="dk1"/>
          </a:solidFill>
          <a:ln cap="flat" cmpd="sng" w="26425">
            <a:solidFill>
              <a:srgbClr val="1B1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39"/>
          <p:cNvSpPr/>
          <p:nvPr/>
        </p:nvSpPr>
        <p:spPr>
          <a:xfrm>
            <a:off x="3328987" y="4437062"/>
            <a:ext cx="147637" cy="147637"/>
          </a:xfrm>
          <a:custGeom>
            <a:rect b="b" l="l" r="r" t="t"/>
            <a:pathLst>
              <a:path extrusionOk="0" h="147637" w="147637">
                <a:moveTo>
                  <a:pt x="19569" y="56456"/>
                </a:moveTo>
                <a:lnTo>
                  <a:pt x="56456" y="56456"/>
                </a:lnTo>
                <a:lnTo>
                  <a:pt x="56456" y="19569"/>
                </a:lnTo>
                <a:lnTo>
                  <a:pt x="91181" y="19569"/>
                </a:lnTo>
                <a:lnTo>
                  <a:pt x="91181" y="56456"/>
                </a:lnTo>
                <a:lnTo>
                  <a:pt x="128068" y="56456"/>
                </a:lnTo>
                <a:lnTo>
                  <a:pt x="128068" y="91181"/>
                </a:lnTo>
                <a:lnTo>
                  <a:pt x="91181" y="91181"/>
                </a:lnTo>
                <a:lnTo>
                  <a:pt x="91181" y="128068"/>
                </a:lnTo>
                <a:lnTo>
                  <a:pt x="56456" y="128068"/>
                </a:lnTo>
                <a:lnTo>
                  <a:pt x="56456" y="91181"/>
                </a:lnTo>
                <a:lnTo>
                  <a:pt x="19569" y="91181"/>
                </a:lnTo>
                <a:lnTo>
                  <a:pt x="19569" y="56456"/>
                </a:lnTo>
                <a:close/>
              </a:path>
            </a:pathLst>
          </a:custGeom>
          <a:solidFill>
            <a:schemeClr val="dk1"/>
          </a:solidFill>
          <a:ln cap="flat" cmpd="sng" w="26425">
            <a:solidFill>
              <a:srgbClr val="1B1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3022853" y="4553034"/>
            <a:ext cx="792956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66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graphicFrame>
        <p:nvGraphicFramePr>
          <p:cNvPr id="373" name="Google Shape;373;p39"/>
          <p:cNvGraphicFramePr/>
          <p:nvPr/>
        </p:nvGraphicFramePr>
        <p:xfrm>
          <a:off x="2125662" y="276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{A73CA36B-217C-40E1-BD24-B20C9386A622}</a:tableStyleId>
              </a:tblPr>
              <a:tblGrid>
                <a:gridCol w="873125"/>
                <a:gridCol w="873125"/>
                <a:gridCol w="873125"/>
              </a:tblGrid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k3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605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k2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605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k1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6056"/>
                    </a:solidFill>
                  </a:tcPr>
                </a:tc>
              </a:tr>
            </a:tbl>
          </a:graphicData>
        </a:graphic>
      </p:graphicFrame>
      <p:grpSp>
        <p:nvGrpSpPr>
          <p:cNvPr id="374" name="Google Shape;374;p39"/>
          <p:cNvGrpSpPr/>
          <p:nvPr/>
        </p:nvGrpSpPr>
        <p:grpSpPr>
          <a:xfrm>
            <a:off x="4024312" y="4992687"/>
            <a:ext cx="549275" cy="792162"/>
            <a:chOff x="3061590" y="869667"/>
            <a:chExt cx="731397" cy="1055511"/>
          </a:xfrm>
        </p:grpSpPr>
        <p:sp>
          <p:nvSpPr>
            <p:cNvPr id="375" name="Google Shape;375;p39"/>
            <p:cNvSpPr txBox="1"/>
            <p:nvPr/>
          </p:nvSpPr>
          <p:spPr>
            <a:xfrm>
              <a:off x="3061590" y="1371181"/>
              <a:ext cx="731397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b="1" i="0" lang="en-US" sz="21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i=3</a:t>
              </a:r>
              <a:endParaRPr/>
            </a:p>
          </p:txBody>
        </p:sp>
        <p:sp>
          <p:nvSpPr>
            <p:cNvPr id="376" name="Google Shape;376;p39"/>
            <p:cNvSpPr/>
            <p:nvPr/>
          </p:nvSpPr>
          <p:spPr>
            <a:xfrm flipH="1" rot="10800000">
              <a:off x="3251980" y="869667"/>
              <a:ext cx="312516" cy="445946"/>
            </a:xfrm>
            <a:prstGeom prst="down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65758F"/>
                </a:gs>
                <a:gs pos="34000">
                  <a:srgbClr val="66758D"/>
                </a:gs>
                <a:gs pos="70000">
                  <a:srgbClr val="74849E"/>
                </a:gs>
                <a:gs pos="100000">
                  <a:schemeClr val="accent5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imes New Roman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39"/>
          <p:cNvGrpSpPr/>
          <p:nvPr/>
        </p:nvGrpSpPr>
        <p:grpSpPr>
          <a:xfrm>
            <a:off x="3397250" y="2392362"/>
            <a:ext cx="1695450" cy="1243012"/>
            <a:chOff x="5737686" y="2031161"/>
            <a:chExt cx="2262150" cy="1656919"/>
          </a:xfrm>
        </p:grpSpPr>
        <p:cxnSp>
          <p:nvCxnSpPr>
            <p:cNvPr id="378" name="Google Shape;378;p39"/>
            <p:cNvCxnSpPr/>
            <p:nvPr/>
          </p:nvCxnSpPr>
          <p:spPr>
            <a:xfrm flipH="1">
              <a:off x="6879352" y="2962253"/>
              <a:ext cx="1120484" cy="725827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79" name="Google Shape;379;p39"/>
            <p:cNvCxnSpPr/>
            <p:nvPr/>
          </p:nvCxnSpPr>
          <p:spPr>
            <a:xfrm>
              <a:off x="6879352" y="2915698"/>
              <a:ext cx="10590" cy="772382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80" name="Google Shape;380;p39"/>
            <p:cNvCxnSpPr/>
            <p:nvPr/>
          </p:nvCxnSpPr>
          <p:spPr>
            <a:xfrm>
              <a:off x="5737686" y="2962253"/>
              <a:ext cx="1152256" cy="725827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81" name="Google Shape;381;p39"/>
            <p:cNvCxnSpPr/>
            <p:nvPr/>
          </p:nvCxnSpPr>
          <p:spPr>
            <a:xfrm>
              <a:off x="5737686" y="2031161"/>
              <a:ext cx="0" cy="397830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82" name="Google Shape;382;p39"/>
            <p:cNvCxnSpPr/>
            <p:nvPr/>
          </p:nvCxnSpPr>
          <p:spPr>
            <a:xfrm>
              <a:off x="6889942" y="2062902"/>
              <a:ext cx="0" cy="395715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83" name="Google Shape;383;p39"/>
            <p:cNvCxnSpPr/>
            <p:nvPr/>
          </p:nvCxnSpPr>
          <p:spPr>
            <a:xfrm>
              <a:off x="7972301" y="2052322"/>
              <a:ext cx="0" cy="395713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84" name="Google Shape;384;p39"/>
          <p:cNvSpPr txBox="1"/>
          <p:nvPr/>
        </p:nvSpPr>
        <p:spPr>
          <a:xfrm>
            <a:off x="3925823" y="3676661"/>
            <a:ext cx="792956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63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385" name="Google Shape;385;p39"/>
          <p:cNvSpPr txBox="1"/>
          <p:nvPr/>
        </p:nvSpPr>
        <p:spPr>
          <a:xfrm>
            <a:off x="3925823" y="4107264"/>
            <a:ext cx="792956" cy="36933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66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4267200" y="4071937"/>
            <a:ext cx="147637" cy="147637"/>
          </a:xfrm>
          <a:custGeom>
            <a:rect b="b" l="l" r="r" t="t"/>
            <a:pathLst>
              <a:path extrusionOk="0" h="147637" w="147638">
                <a:moveTo>
                  <a:pt x="19569" y="56456"/>
                </a:moveTo>
                <a:lnTo>
                  <a:pt x="56457" y="56456"/>
                </a:lnTo>
                <a:lnTo>
                  <a:pt x="56457" y="19569"/>
                </a:lnTo>
                <a:lnTo>
                  <a:pt x="91181" y="19569"/>
                </a:lnTo>
                <a:lnTo>
                  <a:pt x="91181" y="56456"/>
                </a:lnTo>
                <a:lnTo>
                  <a:pt x="128069" y="56456"/>
                </a:lnTo>
                <a:lnTo>
                  <a:pt x="128069" y="91181"/>
                </a:lnTo>
                <a:lnTo>
                  <a:pt x="91181" y="91181"/>
                </a:lnTo>
                <a:lnTo>
                  <a:pt x="91181" y="128068"/>
                </a:lnTo>
                <a:lnTo>
                  <a:pt x="56457" y="128068"/>
                </a:lnTo>
                <a:lnTo>
                  <a:pt x="56457" y="91181"/>
                </a:lnTo>
                <a:lnTo>
                  <a:pt x="19569" y="91181"/>
                </a:lnTo>
                <a:lnTo>
                  <a:pt x="19569" y="56456"/>
                </a:lnTo>
                <a:close/>
              </a:path>
            </a:pathLst>
          </a:custGeom>
          <a:solidFill>
            <a:schemeClr val="dk1"/>
          </a:solidFill>
          <a:ln cap="flat" cmpd="sng" w="26425">
            <a:solidFill>
              <a:srgbClr val="1B1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39"/>
          <p:cNvSpPr txBox="1"/>
          <p:nvPr/>
        </p:nvSpPr>
        <p:spPr>
          <a:xfrm>
            <a:off x="3948683" y="4564464"/>
            <a:ext cx="792956" cy="36933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66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388" name="Google Shape;388;p39"/>
          <p:cNvSpPr/>
          <p:nvPr/>
        </p:nvSpPr>
        <p:spPr>
          <a:xfrm>
            <a:off x="4256087" y="4449762"/>
            <a:ext cx="147637" cy="147637"/>
          </a:xfrm>
          <a:custGeom>
            <a:rect b="b" l="l" r="r" t="t"/>
            <a:pathLst>
              <a:path extrusionOk="0" h="147637" w="147637">
                <a:moveTo>
                  <a:pt x="19569" y="56456"/>
                </a:moveTo>
                <a:lnTo>
                  <a:pt x="56456" y="56456"/>
                </a:lnTo>
                <a:lnTo>
                  <a:pt x="56456" y="19569"/>
                </a:lnTo>
                <a:lnTo>
                  <a:pt x="91181" y="19569"/>
                </a:lnTo>
                <a:lnTo>
                  <a:pt x="91181" y="56456"/>
                </a:lnTo>
                <a:lnTo>
                  <a:pt x="128068" y="56456"/>
                </a:lnTo>
                <a:lnTo>
                  <a:pt x="128068" y="91181"/>
                </a:lnTo>
                <a:lnTo>
                  <a:pt x="91181" y="91181"/>
                </a:lnTo>
                <a:lnTo>
                  <a:pt x="91181" y="128068"/>
                </a:lnTo>
                <a:lnTo>
                  <a:pt x="56456" y="128068"/>
                </a:lnTo>
                <a:lnTo>
                  <a:pt x="56456" y="91181"/>
                </a:lnTo>
                <a:lnTo>
                  <a:pt x="19569" y="91181"/>
                </a:lnTo>
                <a:lnTo>
                  <a:pt x="19569" y="56456"/>
                </a:lnTo>
                <a:close/>
              </a:path>
            </a:pathLst>
          </a:custGeom>
          <a:solidFill>
            <a:schemeClr val="dk1"/>
          </a:solidFill>
          <a:ln cap="flat" cmpd="sng" w="26425">
            <a:solidFill>
              <a:srgbClr val="1B1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/>
          <p:nvPr>
            <p:ph type="title"/>
          </p:nvPr>
        </p:nvSpPr>
        <p:spPr>
          <a:xfrm>
            <a:off x="379412" y="739775"/>
            <a:ext cx="7240587" cy="541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Convolution</a:t>
            </a:r>
            <a:endParaRPr/>
          </a:p>
        </p:txBody>
      </p:sp>
      <p:sp>
        <p:nvSpPr>
          <p:cNvPr id="394" name="Google Shape;394;p40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grpSp>
        <p:nvGrpSpPr>
          <p:cNvPr id="395" name="Google Shape;395;p40"/>
          <p:cNvGrpSpPr/>
          <p:nvPr/>
        </p:nvGrpSpPr>
        <p:grpSpPr>
          <a:xfrm>
            <a:off x="609600" y="1042987"/>
            <a:ext cx="8302625" cy="4773612"/>
            <a:chOff x="167583" y="1045845"/>
            <a:chExt cx="8302047" cy="4773801"/>
          </a:xfrm>
        </p:grpSpPr>
        <p:pic>
          <p:nvPicPr>
            <p:cNvPr id="396" name="Google Shape;396;p40"/>
            <p:cNvPicPr preferRelativeResize="0"/>
            <p:nvPr/>
          </p:nvPicPr>
          <p:blipFill rotWithShape="1">
            <a:blip r:embed="rId3">
              <a:alphaModFix/>
            </a:blip>
            <a:srcRect b="74766" l="0" r="0" t="0"/>
            <a:stretch/>
          </p:blipFill>
          <p:spPr>
            <a:xfrm>
              <a:off x="3198103" y="1372097"/>
              <a:ext cx="2655446" cy="1297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40"/>
            <p:cNvPicPr preferRelativeResize="0"/>
            <p:nvPr/>
          </p:nvPicPr>
          <p:blipFill rotWithShape="1">
            <a:blip r:embed="rId4">
              <a:alphaModFix/>
            </a:blip>
            <a:srcRect b="0" l="48581" r="2767" t="0"/>
            <a:stretch/>
          </p:blipFill>
          <p:spPr>
            <a:xfrm>
              <a:off x="167583" y="3974540"/>
              <a:ext cx="2554067" cy="1293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40"/>
            <p:cNvPicPr preferRelativeResize="0"/>
            <p:nvPr/>
          </p:nvPicPr>
          <p:blipFill rotWithShape="1">
            <a:blip r:embed="rId3">
              <a:alphaModFix/>
            </a:blip>
            <a:srcRect b="52490" l="3227" r="-3227" t="26042"/>
            <a:stretch/>
          </p:blipFill>
          <p:spPr>
            <a:xfrm>
              <a:off x="3282750" y="3098424"/>
              <a:ext cx="2655446" cy="1104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40"/>
            <p:cNvPicPr preferRelativeResize="0"/>
            <p:nvPr/>
          </p:nvPicPr>
          <p:blipFill rotWithShape="1">
            <a:blip r:embed="rId3">
              <a:alphaModFix/>
            </a:blip>
            <a:srcRect b="27671" l="2291" r="-2291" t="50860"/>
            <a:stretch/>
          </p:blipFill>
          <p:spPr>
            <a:xfrm>
              <a:off x="3282750" y="4715480"/>
              <a:ext cx="2655446" cy="1104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40"/>
            <p:cNvPicPr preferRelativeResize="0"/>
            <p:nvPr/>
          </p:nvPicPr>
          <p:blipFill rotWithShape="1">
            <a:blip r:embed="rId3">
              <a:alphaModFix/>
            </a:blip>
            <a:srcRect b="3087" l="1051" r="6887" t="75444"/>
            <a:stretch/>
          </p:blipFill>
          <p:spPr>
            <a:xfrm>
              <a:off x="6025002" y="3101780"/>
              <a:ext cx="2444628" cy="11041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" name="Google Shape;401;p40"/>
            <p:cNvSpPr/>
            <p:nvPr/>
          </p:nvSpPr>
          <p:spPr>
            <a:xfrm>
              <a:off x="2829636" y="3439890"/>
              <a:ext cx="246045" cy="293699"/>
            </a:xfrm>
            <a:prstGeom prst="rightArrow">
              <a:avLst>
                <a:gd fmla="val 10800" name="adj1"/>
                <a:gd fmla="val 50000" name="adj2"/>
              </a:avLst>
            </a:prstGeom>
            <a:solidFill>
              <a:srgbClr val="FFC000"/>
            </a:solidFill>
            <a:ln cap="flat" cmpd="sng" w="26425">
              <a:solidFill>
                <a:srgbClr val="6B76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4950388" y="2668334"/>
              <a:ext cx="349226" cy="347676"/>
            </a:xfrm>
            <a:custGeom>
              <a:rect b="b" l="l" r="r" t="t"/>
              <a:pathLst>
                <a:path extrusionOk="0" h="347676" w="349226">
                  <a:moveTo>
                    <a:pt x="46290" y="132951"/>
                  </a:moveTo>
                  <a:lnTo>
                    <a:pt x="133726" y="132951"/>
                  </a:lnTo>
                  <a:lnTo>
                    <a:pt x="133726" y="46084"/>
                  </a:lnTo>
                  <a:lnTo>
                    <a:pt x="215500" y="46084"/>
                  </a:lnTo>
                  <a:lnTo>
                    <a:pt x="215500" y="132951"/>
                  </a:lnTo>
                  <a:lnTo>
                    <a:pt x="302936" y="132951"/>
                  </a:lnTo>
                  <a:lnTo>
                    <a:pt x="302936" y="214725"/>
                  </a:lnTo>
                  <a:lnTo>
                    <a:pt x="215500" y="214725"/>
                  </a:lnTo>
                  <a:lnTo>
                    <a:pt x="215500" y="301592"/>
                  </a:lnTo>
                  <a:lnTo>
                    <a:pt x="133726" y="301592"/>
                  </a:lnTo>
                  <a:lnTo>
                    <a:pt x="133726" y="214725"/>
                  </a:lnTo>
                  <a:lnTo>
                    <a:pt x="46290" y="214725"/>
                  </a:lnTo>
                  <a:lnTo>
                    <a:pt x="46290" y="132951"/>
                  </a:lnTo>
                  <a:close/>
                </a:path>
              </a:pathLst>
            </a:custGeom>
            <a:solidFill>
              <a:srgbClr val="00B050"/>
            </a:solidFill>
            <a:ln cap="flat" cmpd="sng" w="26425">
              <a:solidFill>
                <a:srgbClr val="6B76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4950388" y="4282885"/>
              <a:ext cx="349226" cy="347677"/>
            </a:xfrm>
            <a:custGeom>
              <a:rect b="b" l="l" r="r" t="t"/>
              <a:pathLst>
                <a:path extrusionOk="0" h="347677" w="349226">
                  <a:moveTo>
                    <a:pt x="46290" y="132952"/>
                  </a:moveTo>
                  <a:lnTo>
                    <a:pt x="133726" y="132952"/>
                  </a:lnTo>
                  <a:lnTo>
                    <a:pt x="133726" y="46085"/>
                  </a:lnTo>
                  <a:lnTo>
                    <a:pt x="215500" y="46085"/>
                  </a:lnTo>
                  <a:lnTo>
                    <a:pt x="215500" y="132952"/>
                  </a:lnTo>
                  <a:lnTo>
                    <a:pt x="302936" y="132952"/>
                  </a:lnTo>
                  <a:lnTo>
                    <a:pt x="302936" y="214725"/>
                  </a:lnTo>
                  <a:lnTo>
                    <a:pt x="215500" y="214725"/>
                  </a:lnTo>
                  <a:lnTo>
                    <a:pt x="215500" y="301592"/>
                  </a:lnTo>
                  <a:lnTo>
                    <a:pt x="133726" y="301592"/>
                  </a:lnTo>
                  <a:lnTo>
                    <a:pt x="133726" y="214725"/>
                  </a:lnTo>
                  <a:lnTo>
                    <a:pt x="46290" y="214725"/>
                  </a:lnTo>
                  <a:lnTo>
                    <a:pt x="46290" y="132952"/>
                  </a:lnTo>
                  <a:close/>
                </a:path>
              </a:pathLst>
            </a:custGeom>
            <a:solidFill>
              <a:srgbClr val="00B050"/>
            </a:solidFill>
            <a:ln cap="flat" cmpd="sng" w="26425">
              <a:solidFill>
                <a:srgbClr val="6B76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5761544" y="3447827"/>
              <a:ext cx="246046" cy="293700"/>
            </a:xfrm>
            <a:prstGeom prst="rightArrow">
              <a:avLst>
                <a:gd fmla="val 10800" name="adj1"/>
                <a:gd fmla="val 50000" name="adj2"/>
              </a:avLst>
            </a:prstGeom>
            <a:solidFill>
              <a:srgbClr val="FFC000"/>
            </a:solidFill>
            <a:ln cap="flat" cmpd="sng" w="26425">
              <a:solidFill>
                <a:srgbClr val="6B76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5" name="Google Shape;405;p40"/>
            <p:cNvSpPr txBox="1"/>
            <p:nvPr/>
          </p:nvSpPr>
          <p:spPr>
            <a:xfrm>
              <a:off x="369948" y="1786161"/>
              <a:ext cx="62068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s[m]</a:t>
              </a:r>
              <a:endParaRPr/>
            </a:p>
          </p:txBody>
        </p:sp>
        <p:sp>
          <p:nvSpPr>
            <p:cNvPr id="406" name="Google Shape;406;p40"/>
            <p:cNvSpPr txBox="1"/>
            <p:nvPr/>
          </p:nvSpPr>
          <p:spPr>
            <a:xfrm>
              <a:off x="360209" y="3650507"/>
              <a:ext cx="6591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h[m]</a:t>
              </a:r>
              <a:endParaRPr/>
            </a:p>
          </p:txBody>
        </p:sp>
        <p:sp>
          <p:nvSpPr>
            <p:cNvPr id="407" name="Google Shape;407;p40"/>
            <p:cNvSpPr txBox="1"/>
            <p:nvPr/>
          </p:nvSpPr>
          <p:spPr>
            <a:xfrm>
              <a:off x="3292779" y="1045845"/>
              <a:ext cx="10118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s[0].h[n]</a:t>
              </a:r>
              <a:endParaRPr/>
            </a:p>
          </p:txBody>
        </p:sp>
        <p:sp>
          <p:nvSpPr>
            <p:cNvPr id="408" name="Google Shape;408;p40"/>
            <p:cNvSpPr txBox="1"/>
            <p:nvPr/>
          </p:nvSpPr>
          <p:spPr>
            <a:xfrm>
              <a:off x="3296237" y="2709934"/>
              <a:ext cx="12041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s[1].h[n-1]</a:t>
              </a:r>
              <a:endParaRPr/>
            </a:p>
          </p:txBody>
        </p:sp>
        <p:sp>
          <p:nvSpPr>
            <p:cNvPr id="409" name="Google Shape;409;p40"/>
            <p:cNvSpPr txBox="1"/>
            <p:nvPr/>
          </p:nvSpPr>
          <p:spPr>
            <a:xfrm>
              <a:off x="3306953" y="4306531"/>
              <a:ext cx="12041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s[2].h[n-2]</a:t>
              </a:r>
              <a:endParaRPr/>
            </a:p>
          </p:txBody>
        </p:sp>
      </p:grpSp>
      <p:pic>
        <p:nvPicPr>
          <p:cNvPr id="410" name="Google Shape;410;p40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51350" t="0"/>
          <a:stretch/>
        </p:blipFill>
        <p:spPr>
          <a:xfrm>
            <a:off x="601662" y="2146300"/>
            <a:ext cx="2562225" cy="1296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/>
          <p:nvPr>
            <p:ph type="title"/>
          </p:nvPr>
        </p:nvSpPr>
        <p:spPr>
          <a:xfrm>
            <a:off x="654050" y="1131887"/>
            <a:ext cx="7561262" cy="604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2D Convolution</a:t>
            </a:r>
            <a:endParaRPr/>
          </a:p>
        </p:txBody>
      </p:sp>
      <p:sp>
        <p:nvSpPr>
          <p:cNvPr id="416" name="Google Shape;416;p41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417" name="Google Shape;41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1800" y="2332037"/>
            <a:ext cx="5078412" cy="305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2"/>
          <p:cNvSpPr txBox="1"/>
          <p:nvPr>
            <p:ph type="title"/>
          </p:nvPr>
        </p:nvSpPr>
        <p:spPr>
          <a:xfrm>
            <a:off x="541337" y="946150"/>
            <a:ext cx="7712075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Properties of Convolution</a:t>
            </a:r>
            <a:endParaRPr/>
          </a:p>
        </p:txBody>
      </p:sp>
      <p:sp>
        <p:nvSpPr>
          <p:cNvPr id="423" name="Google Shape;423;p42"/>
          <p:cNvSpPr txBox="1"/>
          <p:nvPr>
            <p:ph idx="1" type="body"/>
          </p:nvPr>
        </p:nvSpPr>
        <p:spPr>
          <a:xfrm>
            <a:off x="503237" y="1908175"/>
            <a:ext cx="6889750" cy="3584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pass system</a:t>
            </a:r>
            <a:endParaRPr/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Amplifier</a:t>
            </a: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(k&gt;0) / </a:t>
            </a:r>
            <a:r>
              <a:rPr b="0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attenuator</a:t>
            </a: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(k&lt;0)</a:t>
            </a:r>
            <a:endParaRPr/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</a:t>
            </a:r>
            <a:endParaRPr/>
          </a:p>
          <a:p>
            <a:pPr indent="-69215" lvl="0" marL="1825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1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2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425" name="Google Shape;42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3850" y="2298700"/>
            <a:ext cx="239712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700" y="3794125"/>
            <a:ext cx="25812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79700" y="4886325"/>
            <a:ext cx="3359150" cy="6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"/>
          <p:cNvSpPr txBox="1"/>
          <p:nvPr>
            <p:ph type="title"/>
          </p:nvPr>
        </p:nvSpPr>
        <p:spPr>
          <a:xfrm>
            <a:off x="600075" y="892175"/>
            <a:ext cx="7615237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Properties of Convolution</a:t>
            </a:r>
            <a:endParaRPr/>
          </a:p>
        </p:txBody>
      </p:sp>
      <p:sp>
        <p:nvSpPr>
          <p:cNvPr id="433" name="Google Shape;433;p43"/>
          <p:cNvSpPr txBox="1"/>
          <p:nvPr>
            <p:ph idx="1" type="body"/>
          </p:nvPr>
        </p:nvSpPr>
        <p:spPr>
          <a:xfrm>
            <a:off x="600075" y="1822450"/>
            <a:ext cx="6792912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Commutative</a:t>
            </a:r>
            <a:endParaRPr/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Associative</a:t>
            </a:r>
            <a:endParaRPr/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Distributive</a:t>
            </a:r>
            <a:endParaRPr/>
          </a:p>
          <a:p>
            <a:pPr indent="-69215" lvl="0" marL="1825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1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3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435" name="Google Shape;435;p43"/>
          <p:cNvPicPr preferRelativeResize="0"/>
          <p:nvPr/>
        </p:nvPicPr>
        <p:blipFill rotWithShape="1">
          <a:blip r:embed="rId3">
            <a:alphaModFix/>
          </a:blip>
          <a:srcRect b="90548" l="0" r="0" t="0"/>
          <a:stretch/>
        </p:blipFill>
        <p:spPr>
          <a:xfrm>
            <a:off x="785812" y="2301875"/>
            <a:ext cx="6999287" cy="67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3"/>
          <p:cNvPicPr preferRelativeResize="0"/>
          <p:nvPr/>
        </p:nvPicPr>
        <p:blipFill rotWithShape="1">
          <a:blip r:embed="rId3">
            <a:alphaModFix/>
          </a:blip>
          <a:srcRect b="50213" l="-221" r="221" t="40336"/>
          <a:stretch/>
        </p:blipFill>
        <p:spPr>
          <a:xfrm>
            <a:off x="1341437" y="3652837"/>
            <a:ext cx="6394450" cy="62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3"/>
          <p:cNvPicPr preferRelativeResize="0"/>
          <p:nvPr/>
        </p:nvPicPr>
        <p:blipFill rotWithShape="1">
          <a:blip r:embed="rId3">
            <a:alphaModFix/>
          </a:blip>
          <a:srcRect b="1674" l="221" r="-221" t="88873"/>
          <a:stretch/>
        </p:blipFill>
        <p:spPr>
          <a:xfrm>
            <a:off x="1404937" y="5065712"/>
            <a:ext cx="6267450" cy="60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4"/>
          <p:cNvSpPr txBox="1"/>
          <p:nvPr>
            <p:ph type="title"/>
          </p:nvPr>
        </p:nvSpPr>
        <p:spPr>
          <a:xfrm>
            <a:off x="439737" y="949325"/>
            <a:ext cx="7775575" cy="595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Properties of Convolution</a:t>
            </a:r>
            <a:endParaRPr/>
          </a:p>
        </p:txBody>
      </p:sp>
      <p:sp>
        <p:nvSpPr>
          <p:cNvPr id="443" name="Google Shape;443;p44"/>
          <p:cNvSpPr txBox="1"/>
          <p:nvPr>
            <p:ph idx="1" type="body"/>
          </p:nvPr>
        </p:nvSpPr>
        <p:spPr>
          <a:xfrm>
            <a:off x="439737" y="1822450"/>
            <a:ext cx="6953250" cy="3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Cascading convolutions</a:t>
            </a:r>
            <a:endParaRPr/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1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Combination of parallel convolutions</a:t>
            </a:r>
            <a:endParaRPr/>
          </a:p>
        </p:txBody>
      </p:sp>
      <p:sp>
        <p:nvSpPr>
          <p:cNvPr id="444" name="Google Shape;444;p44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445" name="Google Shape;445;p44"/>
          <p:cNvPicPr preferRelativeResize="0"/>
          <p:nvPr/>
        </p:nvPicPr>
        <p:blipFill rotWithShape="1">
          <a:blip r:embed="rId3">
            <a:alphaModFix/>
          </a:blip>
          <a:srcRect b="65194" l="5234" r="2026" t="0"/>
          <a:stretch/>
        </p:blipFill>
        <p:spPr>
          <a:xfrm>
            <a:off x="519112" y="2209800"/>
            <a:ext cx="8167687" cy="116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4"/>
          <p:cNvPicPr preferRelativeResize="0"/>
          <p:nvPr/>
        </p:nvPicPr>
        <p:blipFill rotWithShape="1">
          <a:blip r:embed="rId3">
            <a:alphaModFix/>
          </a:blip>
          <a:srcRect b="5577" l="4823" r="2434" t="56622"/>
          <a:stretch/>
        </p:blipFill>
        <p:spPr>
          <a:xfrm>
            <a:off x="519112" y="4043362"/>
            <a:ext cx="8167687" cy="1262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"/>
          <p:cNvSpPr txBox="1"/>
          <p:nvPr>
            <p:ph type="title"/>
          </p:nvPr>
        </p:nvSpPr>
        <p:spPr>
          <a:xfrm>
            <a:off x="511175" y="1131887"/>
            <a:ext cx="7704137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Blurring filters</a:t>
            </a:r>
            <a:endParaRPr/>
          </a:p>
        </p:txBody>
      </p:sp>
      <p:sp>
        <p:nvSpPr>
          <p:cNvPr id="452" name="Google Shape;452;p45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53" name="Google Shape;453;p45"/>
          <p:cNvSpPr txBox="1"/>
          <p:nvPr>
            <p:ph idx="1" type="body"/>
          </p:nvPr>
        </p:nvSpPr>
        <p:spPr>
          <a:xfrm>
            <a:off x="315912" y="1825625"/>
            <a:ext cx="7899400" cy="3667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blurring implies widening the base and shortening the height of the spike further.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it look like?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 filters are not best blurring filters but the easiest to implement.</a:t>
            </a:r>
            <a:endParaRPr/>
          </a:p>
        </p:txBody>
      </p:sp>
      <p:pic>
        <p:nvPicPr>
          <p:cNvPr id="454" name="Google Shape;45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912" y="3629025"/>
            <a:ext cx="7707312" cy="215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6"/>
          <p:cNvSpPr txBox="1"/>
          <p:nvPr>
            <p:ph type="title"/>
          </p:nvPr>
        </p:nvSpPr>
        <p:spPr>
          <a:xfrm>
            <a:off x="533400" y="965200"/>
            <a:ext cx="7897812" cy="606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Duality</a:t>
            </a:r>
            <a:endParaRPr/>
          </a:p>
        </p:txBody>
      </p:sp>
      <p:sp>
        <p:nvSpPr>
          <p:cNvPr id="460" name="Google Shape;460;p46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grpSp>
        <p:nvGrpSpPr>
          <p:cNvPr id="461" name="Google Shape;461;p46"/>
          <p:cNvGrpSpPr/>
          <p:nvPr/>
        </p:nvGrpSpPr>
        <p:grpSpPr>
          <a:xfrm>
            <a:off x="1620837" y="2270125"/>
            <a:ext cx="1423987" cy="1455737"/>
            <a:chOff x="2161308" y="1884225"/>
            <a:chExt cx="1898074" cy="1939625"/>
          </a:xfrm>
        </p:grpSpPr>
        <p:cxnSp>
          <p:nvCxnSpPr>
            <p:cNvPr id="462" name="Google Shape;462;p46"/>
            <p:cNvCxnSpPr/>
            <p:nvPr/>
          </p:nvCxnSpPr>
          <p:spPr>
            <a:xfrm>
              <a:off x="2161308" y="3823850"/>
              <a:ext cx="1898074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463" name="Google Shape;463;p46"/>
            <p:cNvCxnSpPr/>
            <p:nvPr/>
          </p:nvCxnSpPr>
          <p:spPr>
            <a:xfrm rot="10800000">
              <a:off x="2176120" y="1884225"/>
              <a:ext cx="0" cy="19396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464" name="Google Shape;464;p46"/>
            <p:cNvCxnSpPr/>
            <p:nvPr/>
          </p:nvCxnSpPr>
          <p:spPr>
            <a:xfrm rot="10800000">
              <a:off x="2161308" y="2453210"/>
              <a:ext cx="14812" cy="1370640"/>
            </a:xfrm>
            <a:prstGeom prst="straightConnector1">
              <a:avLst/>
            </a:prstGeom>
            <a:noFill/>
            <a:ln cap="flat" cmpd="sng" w="57150">
              <a:solidFill>
                <a:srgbClr val="0070C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465" name="Google Shape;465;p46"/>
          <p:cNvSpPr txBox="1"/>
          <p:nvPr/>
        </p:nvSpPr>
        <p:spPr>
          <a:xfrm>
            <a:off x="725487" y="1738312"/>
            <a:ext cx="16271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Spatial Domain</a:t>
            </a:r>
            <a:endParaRPr/>
          </a:p>
        </p:txBody>
      </p:sp>
      <p:grpSp>
        <p:nvGrpSpPr>
          <p:cNvPr id="466" name="Google Shape;466;p46"/>
          <p:cNvGrpSpPr/>
          <p:nvPr/>
        </p:nvGrpSpPr>
        <p:grpSpPr>
          <a:xfrm>
            <a:off x="6327775" y="2270125"/>
            <a:ext cx="1412875" cy="1455737"/>
            <a:chOff x="8437404" y="1884220"/>
            <a:chExt cx="1884223" cy="1939630"/>
          </a:xfrm>
        </p:grpSpPr>
        <p:cxnSp>
          <p:nvCxnSpPr>
            <p:cNvPr id="467" name="Google Shape;467;p46"/>
            <p:cNvCxnSpPr/>
            <p:nvPr/>
          </p:nvCxnSpPr>
          <p:spPr>
            <a:xfrm>
              <a:off x="8437404" y="3823850"/>
              <a:ext cx="1884223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468" name="Google Shape;468;p46"/>
            <p:cNvCxnSpPr/>
            <p:nvPr/>
          </p:nvCxnSpPr>
          <p:spPr>
            <a:xfrm rot="10800000">
              <a:off x="8437404" y="1884220"/>
              <a:ext cx="0" cy="193963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469" name="Google Shape;469;p46"/>
            <p:cNvCxnSpPr/>
            <p:nvPr/>
          </p:nvCxnSpPr>
          <p:spPr>
            <a:xfrm>
              <a:off x="8437404" y="2700683"/>
              <a:ext cx="1704270" cy="0"/>
            </a:xfrm>
            <a:prstGeom prst="straightConnector1">
              <a:avLst/>
            </a:prstGeom>
            <a:noFill/>
            <a:ln cap="flat" cmpd="sng" w="57150">
              <a:solidFill>
                <a:srgbClr val="0070C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470" name="Google Shape;470;p46"/>
          <p:cNvSpPr txBox="1"/>
          <p:nvPr/>
        </p:nvSpPr>
        <p:spPr>
          <a:xfrm>
            <a:off x="5316537" y="1736725"/>
            <a:ext cx="1962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Frequency Domain</a:t>
            </a:r>
            <a:endParaRPr/>
          </a:p>
        </p:txBody>
      </p:sp>
      <p:grpSp>
        <p:nvGrpSpPr>
          <p:cNvPr id="471" name="Google Shape;471;p46"/>
          <p:cNvGrpSpPr/>
          <p:nvPr/>
        </p:nvGrpSpPr>
        <p:grpSpPr>
          <a:xfrm>
            <a:off x="6327775" y="4140200"/>
            <a:ext cx="1412875" cy="1455737"/>
            <a:chOff x="8437404" y="4378040"/>
            <a:chExt cx="1884218" cy="1939624"/>
          </a:xfrm>
        </p:grpSpPr>
        <p:cxnSp>
          <p:nvCxnSpPr>
            <p:cNvPr id="472" name="Google Shape;472;p46"/>
            <p:cNvCxnSpPr/>
            <p:nvPr/>
          </p:nvCxnSpPr>
          <p:spPr>
            <a:xfrm rot="10800000">
              <a:off x="8437404" y="4947025"/>
              <a:ext cx="14820" cy="1370639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473" name="Google Shape;473;p46"/>
            <p:cNvCxnSpPr/>
            <p:nvPr/>
          </p:nvCxnSpPr>
          <p:spPr>
            <a:xfrm>
              <a:off x="8452224" y="6317664"/>
              <a:ext cx="186939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474" name="Google Shape;474;p46"/>
            <p:cNvCxnSpPr/>
            <p:nvPr/>
          </p:nvCxnSpPr>
          <p:spPr>
            <a:xfrm rot="10800000">
              <a:off x="8437404" y="4378040"/>
              <a:ext cx="0" cy="1939624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475" name="Google Shape;475;p46"/>
          <p:cNvGrpSpPr/>
          <p:nvPr/>
        </p:nvGrpSpPr>
        <p:grpSpPr>
          <a:xfrm>
            <a:off x="1625600" y="4140200"/>
            <a:ext cx="1419225" cy="1455737"/>
            <a:chOff x="2168236" y="4378045"/>
            <a:chExt cx="1891141" cy="1939624"/>
          </a:xfrm>
        </p:grpSpPr>
        <p:cxnSp>
          <p:nvCxnSpPr>
            <p:cNvPr id="476" name="Google Shape;476;p46"/>
            <p:cNvCxnSpPr/>
            <p:nvPr/>
          </p:nvCxnSpPr>
          <p:spPr>
            <a:xfrm>
              <a:off x="2174583" y="6317669"/>
              <a:ext cx="1884794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477" name="Google Shape;477;p46"/>
            <p:cNvCxnSpPr/>
            <p:nvPr/>
          </p:nvCxnSpPr>
          <p:spPr>
            <a:xfrm rot="10800000">
              <a:off x="2174583" y="4378045"/>
              <a:ext cx="0" cy="1939624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478" name="Google Shape;478;p46"/>
            <p:cNvCxnSpPr/>
            <p:nvPr/>
          </p:nvCxnSpPr>
          <p:spPr>
            <a:xfrm>
              <a:off x="2168236" y="5501208"/>
              <a:ext cx="1611912" cy="0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7"/>
          <p:cNvSpPr txBox="1"/>
          <p:nvPr>
            <p:ph type="title"/>
          </p:nvPr>
        </p:nvSpPr>
        <p:spPr>
          <a:xfrm>
            <a:off x="595312" y="928687"/>
            <a:ext cx="7897812" cy="606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Duality</a:t>
            </a:r>
            <a:endParaRPr/>
          </a:p>
        </p:txBody>
      </p:sp>
      <p:sp>
        <p:nvSpPr>
          <p:cNvPr id="484" name="Google Shape;484;p47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85" name="Google Shape;485;p47"/>
          <p:cNvSpPr txBox="1"/>
          <p:nvPr/>
        </p:nvSpPr>
        <p:spPr>
          <a:xfrm>
            <a:off x="725487" y="1738312"/>
            <a:ext cx="16271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Spatial Domain</a:t>
            </a:r>
            <a:endParaRPr/>
          </a:p>
        </p:txBody>
      </p:sp>
      <p:sp>
        <p:nvSpPr>
          <p:cNvPr id="486" name="Google Shape;486;p47"/>
          <p:cNvSpPr txBox="1"/>
          <p:nvPr/>
        </p:nvSpPr>
        <p:spPr>
          <a:xfrm>
            <a:off x="5316537" y="1736725"/>
            <a:ext cx="1962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Frequency Domain</a:t>
            </a:r>
            <a:endParaRPr/>
          </a:p>
        </p:txBody>
      </p:sp>
      <p:grpSp>
        <p:nvGrpSpPr>
          <p:cNvPr id="487" name="Google Shape;487;p47"/>
          <p:cNvGrpSpPr/>
          <p:nvPr/>
        </p:nvGrpSpPr>
        <p:grpSpPr>
          <a:xfrm>
            <a:off x="1036637" y="2270125"/>
            <a:ext cx="2008187" cy="1463675"/>
            <a:chOff x="1381225" y="1884225"/>
            <a:chExt cx="2678157" cy="1951442"/>
          </a:xfrm>
        </p:grpSpPr>
        <p:cxnSp>
          <p:nvCxnSpPr>
            <p:cNvPr id="488" name="Google Shape;488;p47"/>
            <p:cNvCxnSpPr/>
            <p:nvPr/>
          </p:nvCxnSpPr>
          <p:spPr>
            <a:xfrm>
              <a:off x="2160325" y="3822968"/>
              <a:ext cx="1899057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489" name="Google Shape;489;p47"/>
            <p:cNvCxnSpPr/>
            <p:nvPr/>
          </p:nvCxnSpPr>
          <p:spPr>
            <a:xfrm rot="10800000">
              <a:off x="2175145" y="1884225"/>
              <a:ext cx="0" cy="193874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490" name="Google Shape;490;p47"/>
            <p:cNvSpPr/>
            <p:nvPr/>
          </p:nvSpPr>
          <p:spPr>
            <a:xfrm>
              <a:off x="1381225" y="3450458"/>
              <a:ext cx="1617480" cy="385209"/>
            </a:xfrm>
            <a:custGeom>
              <a:rect b="b" l="l" r="r" t="t"/>
              <a:pathLst>
                <a:path extrusionOk="0" h="385010" w="1617044">
                  <a:moveTo>
                    <a:pt x="1617044" y="360947"/>
                  </a:moveTo>
                  <a:lnTo>
                    <a:pt x="1207971" y="375385"/>
                  </a:lnTo>
                  <a:cubicBezTo>
                    <a:pt x="1206367" y="250257"/>
                    <a:pt x="1204762" y="125128"/>
                    <a:pt x="1203158" y="0"/>
                  </a:cubicBezTo>
                  <a:lnTo>
                    <a:pt x="389823" y="24063"/>
                  </a:lnTo>
                  <a:lnTo>
                    <a:pt x="399449" y="380198"/>
                  </a:lnTo>
                  <a:lnTo>
                    <a:pt x="0" y="385010"/>
                  </a:lnTo>
                </a:path>
              </a:pathLst>
            </a:custGeom>
            <a:noFill/>
            <a:ln cap="flat" cmpd="sng" w="38100">
              <a:solidFill>
                <a:srgbClr val="3366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91" name="Google Shape;491;p47"/>
          <p:cNvGrpSpPr/>
          <p:nvPr/>
        </p:nvGrpSpPr>
        <p:grpSpPr>
          <a:xfrm>
            <a:off x="6308725" y="2270125"/>
            <a:ext cx="1431925" cy="1455737"/>
            <a:chOff x="8411885" y="1884220"/>
            <a:chExt cx="1909742" cy="1939630"/>
          </a:xfrm>
        </p:grpSpPr>
        <p:cxnSp>
          <p:nvCxnSpPr>
            <p:cNvPr id="492" name="Google Shape;492;p47"/>
            <p:cNvCxnSpPr/>
            <p:nvPr/>
          </p:nvCxnSpPr>
          <p:spPr>
            <a:xfrm>
              <a:off x="8437292" y="3823850"/>
              <a:ext cx="188433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493" name="Google Shape;493;p47"/>
            <p:cNvCxnSpPr/>
            <p:nvPr/>
          </p:nvCxnSpPr>
          <p:spPr>
            <a:xfrm rot="10800000">
              <a:off x="8437292" y="1884220"/>
              <a:ext cx="0" cy="193963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494" name="Google Shape;494;p47"/>
            <p:cNvSpPr/>
            <p:nvPr/>
          </p:nvSpPr>
          <p:spPr>
            <a:xfrm>
              <a:off x="8411885" y="2121121"/>
              <a:ext cx="1799646" cy="1666770"/>
            </a:xfrm>
            <a:custGeom>
              <a:rect b="b" l="l" r="r" t="t"/>
              <a:pathLst>
                <a:path extrusionOk="0" h="1767511" w="2006867">
                  <a:moveTo>
                    <a:pt x="0" y="171"/>
                  </a:moveTo>
                  <a:cubicBezTo>
                    <a:pt x="68580" y="-631"/>
                    <a:pt x="137160" y="-1433"/>
                    <a:pt x="231006" y="67548"/>
                  </a:cubicBezTo>
                  <a:cubicBezTo>
                    <a:pt x="324852" y="136529"/>
                    <a:pt x="442762" y="267272"/>
                    <a:pt x="563078" y="414057"/>
                  </a:cubicBezTo>
                  <a:cubicBezTo>
                    <a:pt x="683394" y="560842"/>
                    <a:pt x="806918" y="766181"/>
                    <a:pt x="952901" y="948259"/>
                  </a:cubicBezTo>
                  <a:cubicBezTo>
                    <a:pt x="1098884" y="1130337"/>
                    <a:pt x="1284171" y="1376584"/>
                    <a:pt x="1438977" y="1506525"/>
                  </a:cubicBezTo>
                  <a:cubicBezTo>
                    <a:pt x="1593783" y="1636466"/>
                    <a:pt x="1787091" y="1684592"/>
                    <a:pt x="1881739" y="1727906"/>
                  </a:cubicBezTo>
                  <a:cubicBezTo>
                    <a:pt x="1976387" y="1771220"/>
                    <a:pt x="1991627" y="1768813"/>
                    <a:pt x="2006867" y="1766407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95" name="Google Shape;495;p47"/>
          <p:cNvGrpSpPr/>
          <p:nvPr/>
        </p:nvGrpSpPr>
        <p:grpSpPr>
          <a:xfrm>
            <a:off x="595312" y="4140200"/>
            <a:ext cx="2449512" cy="1455737"/>
            <a:chOff x="794087" y="4378045"/>
            <a:chExt cx="3265290" cy="1939624"/>
          </a:xfrm>
        </p:grpSpPr>
        <p:cxnSp>
          <p:nvCxnSpPr>
            <p:cNvPr id="496" name="Google Shape;496;p47"/>
            <p:cNvCxnSpPr/>
            <p:nvPr/>
          </p:nvCxnSpPr>
          <p:spPr>
            <a:xfrm>
              <a:off x="2175962" y="6317669"/>
              <a:ext cx="1883415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497" name="Google Shape;497;p47"/>
            <p:cNvCxnSpPr/>
            <p:nvPr/>
          </p:nvCxnSpPr>
          <p:spPr>
            <a:xfrm rot="10800000">
              <a:off x="2175962" y="4378045"/>
              <a:ext cx="0" cy="1939624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498" name="Google Shape;498;p47"/>
            <p:cNvSpPr/>
            <p:nvPr/>
          </p:nvSpPr>
          <p:spPr>
            <a:xfrm>
              <a:off x="794087" y="5896747"/>
              <a:ext cx="2676987" cy="420922"/>
            </a:xfrm>
            <a:custGeom>
              <a:rect b="b" l="l" r="r" t="t"/>
              <a:pathLst>
                <a:path extrusionOk="0" h="385010" w="1617044">
                  <a:moveTo>
                    <a:pt x="1617044" y="360947"/>
                  </a:moveTo>
                  <a:lnTo>
                    <a:pt x="1207971" y="375385"/>
                  </a:lnTo>
                  <a:cubicBezTo>
                    <a:pt x="1206367" y="250257"/>
                    <a:pt x="1204762" y="125128"/>
                    <a:pt x="1203158" y="0"/>
                  </a:cubicBezTo>
                  <a:lnTo>
                    <a:pt x="389823" y="24063"/>
                  </a:lnTo>
                  <a:lnTo>
                    <a:pt x="399449" y="380198"/>
                  </a:lnTo>
                  <a:lnTo>
                    <a:pt x="0" y="385010"/>
                  </a:lnTo>
                </a:path>
              </a:pathLst>
            </a:custGeom>
            <a:noFill/>
            <a:ln cap="flat" cmpd="sng" w="38100">
              <a:solidFill>
                <a:srgbClr val="3366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99" name="Google Shape;499;p47"/>
          <p:cNvGrpSpPr/>
          <p:nvPr/>
        </p:nvGrpSpPr>
        <p:grpSpPr>
          <a:xfrm>
            <a:off x="6308725" y="4140200"/>
            <a:ext cx="1431925" cy="1455737"/>
            <a:chOff x="8411885" y="4378040"/>
            <a:chExt cx="1909737" cy="1939624"/>
          </a:xfrm>
        </p:grpSpPr>
        <p:cxnSp>
          <p:nvCxnSpPr>
            <p:cNvPr id="500" name="Google Shape;500;p47"/>
            <p:cNvCxnSpPr/>
            <p:nvPr/>
          </p:nvCxnSpPr>
          <p:spPr>
            <a:xfrm>
              <a:off x="8452113" y="6317664"/>
              <a:ext cx="1869509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501" name="Google Shape;501;p47"/>
            <p:cNvCxnSpPr/>
            <p:nvPr/>
          </p:nvCxnSpPr>
          <p:spPr>
            <a:xfrm rot="10800000">
              <a:off x="8437292" y="4378040"/>
              <a:ext cx="0" cy="1939624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502" name="Google Shape;502;p47"/>
            <p:cNvSpPr/>
            <p:nvPr/>
          </p:nvSpPr>
          <p:spPr>
            <a:xfrm>
              <a:off x="8411885" y="4653014"/>
              <a:ext cx="1247046" cy="1664650"/>
            </a:xfrm>
            <a:custGeom>
              <a:rect b="b" l="l" r="r" t="t"/>
              <a:pathLst>
                <a:path extrusionOk="0" h="1767511" w="2006867">
                  <a:moveTo>
                    <a:pt x="0" y="171"/>
                  </a:moveTo>
                  <a:cubicBezTo>
                    <a:pt x="68580" y="-631"/>
                    <a:pt x="137160" y="-1433"/>
                    <a:pt x="231006" y="67548"/>
                  </a:cubicBezTo>
                  <a:cubicBezTo>
                    <a:pt x="324852" y="136529"/>
                    <a:pt x="442762" y="267272"/>
                    <a:pt x="563078" y="414057"/>
                  </a:cubicBezTo>
                  <a:cubicBezTo>
                    <a:pt x="683394" y="560842"/>
                    <a:pt x="806918" y="766181"/>
                    <a:pt x="952901" y="948259"/>
                  </a:cubicBezTo>
                  <a:cubicBezTo>
                    <a:pt x="1098884" y="1130337"/>
                    <a:pt x="1284171" y="1376584"/>
                    <a:pt x="1438977" y="1506525"/>
                  </a:cubicBezTo>
                  <a:cubicBezTo>
                    <a:pt x="1593783" y="1636466"/>
                    <a:pt x="1787091" y="1684592"/>
                    <a:pt x="1881739" y="1727906"/>
                  </a:cubicBezTo>
                  <a:cubicBezTo>
                    <a:pt x="1976387" y="1771220"/>
                    <a:pt x="1991627" y="1768813"/>
                    <a:pt x="2006867" y="1766407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03" name="Google Shape;503;p47"/>
          <p:cNvSpPr txBox="1"/>
          <p:nvPr/>
        </p:nvSpPr>
        <p:spPr>
          <a:xfrm>
            <a:off x="3429000" y="3146425"/>
            <a:ext cx="2476500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0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Widening in one domain is narrowing in another and vice-versa.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"/>
          <p:cNvSpPr txBox="1"/>
          <p:nvPr>
            <p:ph type="title"/>
          </p:nvPr>
        </p:nvSpPr>
        <p:spPr>
          <a:xfrm>
            <a:off x="685800" y="990600"/>
            <a:ext cx="7829550" cy="541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Duality</a:t>
            </a:r>
            <a:endParaRPr/>
          </a:p>
        </p:txBody>
      </p:sp>
      <p:sp>
        <p:nvSpPr>
          <p:cNvPr id="509" name="Google Shape;509;p48"/>
          <p:cNvSpPr txBox="1"/>
          <p:nvPr>
            <p:ph idx="1" type="body"/>
          </p:nvPr>
        </p:nvSpPr>
        <p:spPr>
          <a:xfrm>
            <a:off x="685800" y="1905000"/>
            <a:ext cx="7948612" cy="3900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Convolution</a:t>
            </a: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two functions in time/spatial domain is a 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multiplication</a:t>
            </a: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frequency domain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Vice Versa</a:t>
            </a:r>
            <a:endParaRPr/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215" lvl="0" marL="1825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48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/>
          <p:nvPr>
            <p:ph type="title"/>
          </p:nvPr>
        </p:nvSpPr>
        <p:spPr>
          <a:xfrm>
            <a:off x="469900" y="6858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  <a:endParaRPr/>
          </a:p>
        </p:txBody>
      </p:sp>
      <p:sp>
        <p:nvSpPr>
          <p:cNvPr id="226" name="Google Shape;226;p31"/>
          <p:cNvSpPr txBox="1"/>
          <p:nvPr>
            <p:ph idx="1" type="body"/>
          </p:nvPr>
        </p:nvSpPr>
        <p:spPr>
          <a:xfrm>
            <a:off x="469900" y="190500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System</a:t>
            </a:r>
            <a:endParaRPr/>
          </a:p>
          <a:p>
            <a:pPr indent="-182561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Properties</a:t>
            </a:r>
            <a:endParaRPr/>
          </a:p>
          <a:p>
            <a:pPr indent="-182561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Convolution</a:t>
            </a:r>
            <a:endParaRPr/>
          </a:p>
          <a:p>
            <a:pPr indent="-182561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1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Properties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Filter</a:t>
            </a:r>
            <a:endParaRPr/>
          </a:p>
          <a:p>
            <a:pPr indent="-182561" lvl="1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pass, High pass, Aliasing…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9"/>
          <p:cNvSpPr txBox="1"/>
          <p:nvPr>
            <p:ph type="title"/>
          </p:nvPr>
        </p:nvSpPr>
        <p:spPr>
          <a:xfrm>
            <a:off x="546100" y="1131887"/>
            <a:ext cx="766921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 Pass Filter</a:t>
            </a:r>
            <a:endParaRPr/>
          </a:p>
        </p:txBody>
      </p:sp>
      <p:pic>
        <p:nvPicPr>
          <p:cNvPr id="516" name="Google Shape;516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944812"/>
            <a:ext cx="8113712" cy="2373312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9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8" name="Google Shape;518;p49"/>
          <p:cNvSpPr txBox="1"/>
          <p:nvPr/>
        </p:nvSpPr>
        <p:spPr>
          <a:xfrm>
            <a:off x="872298" y="2229868"/>
            <a:ext cx="7400924" cy="41549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0"/>
          <p:cNvSpPr txBox="1"/>
          <p:nvPr>
            <p:ph type="title"/>
          </p:nvPr>
        </p:nvSpPr>
        <p:spPr>
          <a:xfrm>
            <a:off x="588962" y="903287"/>
            <a:ext cx="7550150" cy="693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Low Pass Filter</a:t>
            </a:r>
            <a:endParaRPr/>
          </a:p>
        </p:txBody>
      </p:sp>
      <p:sp>
        <p:nvSpPr>
          <p:cNvPr id="524" name="Google Shape;524;p50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cxnSp>
        <p:nvCxnSpPr>
          <p:cNvPr id="525" name="Google Shape;525;p50"/>
          <p:cNvCxnSpPr/>
          <p:nvPr/>
        </p:nvCxnSpPr>
        <p:spPr>
          <a:xfrm rot="10800000">
            <a:off x="2262187" y="1936750"/>
            <a:ext cx="0" cy="2144712"/>
          </a:xfrm>
          <a:prstGeom prst="straightConnector1">
            <a:avLst/>
          </a:prstGeom>
          <a:noFill/>
          <a:ln cap="flat" cmpd="sng" w="28575">
            <a:solidFill>
              <a:srgbClr val="32324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26" name="Google Shape;526;p50"/>
          <p:cNvCxnSpPr/>
          <p:nvPr/>
        </p:nvCxnSpPr>
        <p:spPr>
          <a:xfrm>
            <a:off x="809625" y="4081462"/>
            <a:ext cx="2906712" cy="0"/>
          </a:xfrm>
          <a:prstGeom prst="straightConnector1">
            <a:avLst/>
          </a:prstGeom>
          <a:noFill/>
          <a:ln cap="flat" cmpd="sng" w="28575">
            <a:solidFill>
              <a:srgbClr val="32324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27" name="Google Shape;527;p50"/>
          <p:cNvSpPr txBox="1"/>
          <p:nvPr/>
        </p:nvSpPr>
        <p:spPr>
          <a:xfrm>
            <a:off x="2978150" y="4049712"/>
            <a:ext cx="274637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1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/>
          </a:p>
        </p:txBody>
      </p:sp>
      <p:sp>
        <p:nvSpPr>
          <p:cNvPr id="528" name="Google Shape;528;p50"/>
          <p:cNvSpPr txBox="1"/>
          <p:nvPr/>
        </p:nvSpPr>
        <p:spPr>
          <a:xfrm>
            <a:off x="1527175" y="1847850"/>
            <a:ext cx="603250" cy="414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1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k[t]</a:t>
            </a:r>
            <a:endParaRPr/>
          </a:p>
        </p:txBody>
      </p:sp>
      <p:sp>
        <p:nvSpPr>
          <p:cNvPr id="529" name="Google Shape;529;p50"/>
          <p:cNvSpPr/>
          <p:nvPr/>
        </p:nvSpPr>
        <p:spPr>
          <a:xfrm>
            <a:off x="3857625" y="3011487"/>
            <a:ext cx="717550" cy="241300"/>
          </a:xfrm>
          <a:prstGeom prst="rightArrow">
            <a:avLst>
              <a:gd fmla="val 17968" name="adj1"/>
              <a:gd fmla="val 50000" name="adj2"/>
            </a:avLst>
          </a:prstGeom>
          <a:solidFill>
            <a:schemeClr val="accent1"/>
          </a:solidFill>
          <a:ln cap="flat" cmpd="sng" w="26425">
            <a:solidFill>
              <a:srgbClr val="6B76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Google Shape;530;p50"/>
          <p:cNvSpPr txBox="1"/>
          <p:nvPr/>
        </p:nvSpPr>
        <p:spPr>
          <a:xfrm>
            <a:off x="4049712" y="2601912"/>
            <a:ext cx="350837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1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endParaRPr/>
          </a:p>
        </p:txBody>
      </p:sp>
      <p:cxnSp>
        <p:nvCxnSpPr>
          <p:cNvPr id="531" name="Google Shape;531;p50"/>
          <p:cNvCxnSpPr/>
          <p:nvPr/>
        </p:nvCxnSpPr>
        <p:spPr>
          <a:xfrm rot="10800000">
            <a:off x="4892675" y="1957387"/>
            <a:ext cx="0" cy="2144712"/>
          </a:xfrm>
          <a:prstGeom prst="straightConnector1">
            <a:avLst/>
          </a:prstGeom>
          <a:noFill/>
          <a:ln cap="flat" cmpd="sng" w="28575">
            <a:solidFill>
              <a:srgbClr val="32324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32" name="Google Shape;532;p50"/>
          <p:cNvCxnSpPr/>
          <p:nvPr/>
        </p:nvCxnSpPr>
        <p:spPr>
          <a:xfrm>
            <a:off x="4892675" y="4089400"/>
            <a:ext cx="2906712" cy="0"/>
          </a:xfrm>
          <a:prstGeom prst="straightConnector1">
            <a:avLst/>
          </a:prstGeom>
          <a:noFill/>
          <a:ln cap="flat" cmpd="sng" w="28575">
            <a:solidFill>
              <a:srgbClr val="32324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33" name="Google Shape;533;p50"/>
          <p:cNvSpPr txBox="1"/>
          <p:nvPr/>
        </p:nvSpPr>
        <p:spPr>
          <a:xfrm>
            <a:off x="7051675" y="4049712"/>
            <a:ext cx="274637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1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endParaRPr/>
          </a:p>
        </p:txBody>
      </p:sp>
      <p:sp>
        <p:nvSpPr>
          <p:cNvPr id="534" name="Google Shape;534;p50"/>
          <p:cNvSpPr txBox="1"/>
          <p:nvPr/>
        </p:nvSpPr>
        <p:spPr>
          <a:xfrm>
            <a:off x="4229100" y="1963737"/>
            <a:ext cx="663575" cy="414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1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K[f]</a:t>
            </a:r>
            <a:endParaRPr/>
          </a:p>
        </p:txBody>
      </p:sp>
      <p:sp>
        <p:nvSpPr>
          <p:cNvPr id="535" name="Google Shape;535;p50"/>
          <p:cNvSpPr/>
          <p:nvPr/>
        </p:nvSpPr>
        <p:spPr>
          <a:xfrm>
            <a:off x="4902200" y="2379662"/>
            <a:ext cx="2655887" cy="1695450"/>
          </a:xfrm>
          <a:custGeom>
            <a:rect b="b" l="l" r="r" t="t"/>
            <a:pathLst>
              <a:path extrusionOk="0" h="2259390" w="3541485">
                <a:moveTo>
                  <a:pt x="0" y="24190"/>
                </a:moveTo>
                <a:cubicBezTo>
                  <a:pt x="321733" y="-12096"/>
                  <a:pt x="643467" y="-48382"/>
                  <a:pt x="1016000" y="241904"/>
                </a:cubicBezTo>
                <a:cubicBezTo>
                  <a:pt x="1388533" y="532190"/>
                  <a:pt x="1814286" y="1429657"/>
                  <a:pt x="2235200" y="1765904"/>
                </a:cubicBezTo>
                <a:cubicBezTo>
                  <a:pt x="2656114" y="2102151"/>
                  <a:pt x="3541485" y="2259390"/>
                  <a:pt x="3541485" y="2259390"/>
                </a:cubicBezTo>
                <a:lnTo>
                  <a:pt x="3541485" y="2259390"/>
                </a:lnTo>
              </a:path>
            </a:pathLst>
          </a:cu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6" name="Google Shape;536;p50"/>
          <p:cNvSpPr/>
          <p:nvPr/>
        </p:nvSpPr>
        <p:spPr>
          <a:xfrm>
            <a:off x="4897437" y="2379662"/>
            <a:ext cx="1828800" cy="1722437"/>
          </a:xfrm>
          <a:custGeom>
            <a:rect b="b" l="l" r="r" t="t"/>
            <a:pathLst>
              <a:path extrusionOk="0" h="2259390" w="3541485">
                <a:moveTo>
                  <a:pt x="0" y="24190"/>
                </a:moveTo>
                <a:cubicBezTo>
                  <a:pt x="321733" y="-12096"/>
                  <a:pt x="643467" y="-48382"/>
                  <a:pt x="1016000" y="241904"/>
                </a:cubicBezTo>
                <a:cubicBezTo>
                  <a:pt x="1388533" y="532190"/>
                  <a:pt x="1814286" y="1429657"/>
                  <a:pt x="2235200" y="1765904"/>
                </a:cubicBezTo>
                <a:cubicBezTo>
                  <a:pt x="2656114" y="2102151"/>
                  <a:pt x="3541485" y="2259390"/>
                  <a:pt x="3541485" y="2259390"/>
                </a:cubicBezTo>
                <a:lnTo>
                  <a:pt x="3541485" y="2259390"/>
                </a:lnTo>
              </a:path>
            </a:pathLst>
          </a:cu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Google Shape;537;p50"/>
          <p:cNvSpPr/>
          <p:nvPr/>
        </p:nvSpPr>
        <p:spPr>
          <a:xfrm>
            <a:off x="4902200" y="2386012"/>
            <a:ext cx="973137" cy="1720850"/>
          </a:xfrm>
          <a:custGeom>
            <a:rect b="b" l="l" r="r" t="t"/>
            <a:pathLst>
              <a:path extrusionOk="0" h="2259390" w="3541485">
                <a:moveTo>
                  <a:pt x="0" y="24190"/>
                </a:moveTo>
                <a:cubicBezTo>
                  <a:pt x="321733" y="-12096"/>
                  <a:pt x="643467" y="-48382"/>
                  <a:pt x="1016000" y="241904"/>
                </a:cubicBezTo>
                <a:cubicBezTo>
                  <a:pt x="1388533" y="532190"/>
                  <a:pt x="1814286" y="1429657"/>
                  <a:pt x="2235200" y="1765904"/>
                </a:cubicBezTo>
                <a:cubicBezTo>
                  <a:pt x="2656114" y="2102151"/>
                  <a:pt x="3541485" y="2259390"/>
                  <a:pt x="3541485" y="2259390"/>
                </a:cubicBezTo>
                <a:lnTo>
                  <a:pt x="3541485" y="225939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p50"/>
          <p:cNvSpPr/>
          <p:nvPr/>
        </p:nvSpPr>
        <p:spPr>
          <a:xfrm>
            <a:off x="2014537" y="2308225"/>
            <a:ext cx="487362" cy="1768475"/>
          </a:xfrm>
          <a:custGeom>
            <a:rect b="b" l="l" r="r" t="t"/>
            <a:pathLst>
              <a:path extrusionOk="0" h="2358189" w="649705">
                <a:moveTo>
                  <a:pt x="0" y="2343752"/>
                </a:moveTo>
                <a:lnTo>
                  <a:pt x="19251" y="0"/>
                </a:lnTo>
                <a:lnTo>
                  <a:pt x="649705" y="4813"/>
                </a:lnTo>
                <a:cubicBezTo>
                  <a:pt x="646497" y="789272"/>
                  <a:pt x="643288" y="1573730"/>
                  <a:pt x="640080" y="2358189"/>
                </a:cubicBezTo>
              </a:path>
            </a:pathLst>
          </a:cu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p50"/>
          <p:cNvSpPr/>
          <p:nvPr/>
        </p:nvSpPr>
        <p:spPr>
          <a:xfrm>
            <a:off x="1703387" y="2703512"/>
            <a:ext cx="1082675" cy="1377950"/>
          </a:xfrm>
          <a:custGeom>
            <a:rect b="b" l="l" r="r" t="t"/>
            <a:pathLst>
              <a:path extrusionOk="0" h="2358189" w="649705">
                <a:moveTo>
                  <a:pt x="0" y="2343752"/>
                </a:moveTo>
                <a:lnTo>
                  <a:pt x="19251" y="0"/>
                </a:lnTo>
                <a:lnTo>
                  <a:pt x="649705" y="4813"/>
                </a:lnTo>
                <a:cubicBezTo>
                  <a:pt x="646497" y="789272"/>
                  <a:pt x="643288" y="1573730"/>
                  <a:pt x="640080" y="2358189"/>
                </a:cubicBezTo>
              </a:path>
            </a:pathLst>
          </a:cu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0" name="Google Shape;540;p50"/>
          <p:cNvSpPr/>
          <p:nvPr/>
        </p:nvSpPr>
        <p:spPr>
          <a:xfrm>
            <a:off x="1312862" y="3305175"/>
            <a:ext cx="1801812" cy="801687"/>
          </a:xfrm>
          <a:custGeom>
            <a:rect b="b" l="l" r="r" t="t"/>
            <a:pathLst>
              <a:path extrusionOk="0" h="2358189" w="649705">
                <a:moveTo>
                  <a:pt x="0" y="2343752"/>
                </a:moveTo>
                <a:lnTo>
                  <a:pt x="19251" y="0"/>
                </a:lnTo>
                <a:lnTo>
                  <a:pt x="649705" y="4813"/>
                </a:lnTo>
                <a:cubicBezTo>
                  <a:pt x="646497" y="789272"/>
                  <a:pt x="643288" y="1573730"/>
                  <a:pt x="640080" y="2358189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41" name="Google Shape;541;p50"/>
          <p:cNvGrpSpPr/>
          <p:nvPr/>
        </p:nvGrpSpPr>
        <p:grpSpPr>
          <a:xfrm>
            <a:off x="4505325" y="4256087"/>
            <a:ext cx="3568700" cy="1489075"/>
            <a:chOff x="6006966" y="4531604"/>
            <a:chExt cx="4758891" cy="1985419"/>
          </a:xfrm>
        </p:grpSpPr>
        <p:grpSp>
          <p:nvGrpSpPr>
            <p:cNvPr id="542" name="Google Shape;542;p50"/>
            <p:cNvGrpSpPr/>
            <p:nvPr/>
          </p:nvGrpSpPr>
          <p:grpSpPr>
            <a:xfrm>
              <a:off x="6574307" y="4531604"/>
              <a:ext cx="4191550" cy="1985419"/>
              <a:chOff x="1182005" y="3092920"/>
              <a:chExt cx="2276673" cy="2070070"/>
            </a:xfrm>
          </p:grpSpPr>
          <p:cxnSp>
            <p:nvCxnSpPr>
              <p:cNvPr id="543" name="Google Shape;543;p50"/>
              <p:cNvCxnSpPr/>
              <p:nvPr/>
            </p:nvCxnSpPr>
            <p:spPr>
              <a:xfrm>
                <a:off x="1182005" y="5162990"/>
                <a:ext cx="2276673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cxnSp>
            <p:nvCxnSpPr>
              <p:cNvPr id="544" name="Google Shape;544;p50"/>
              <p:cNvCxnSpPr/>
              <p:nvPr/>
            </p:nvCxnSpPr>
            <p:spPr>
              <a:xfrm rot="10800000">
                <a:off x="1182005" y="3092920"/>
                <a:ext cx="0" cy="205462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</p:grpSp>
        <p:sp>
          <p:nvSpPr>
            <p:cNvPr id="545" name="Google Shape;545;p50"/>
            <p:cNvSpPr txBox="1"/>
            <p:nvPr/>
          </p:nvSpPr>
          <p:spPr>
            <a:xfrm>
              <a:off x="6006966" y="5062409"/>
              <a:ext cx="1078516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A(f)</a:t>
              </a:r>
              <a:endParaRPr/>
            </a:p>
          </p:txBody>
        </p:sp>
        <p:sp>
          <p:nvSpPr>
            <p:cNvPr id="546" name="Google Shape;546;p50"/>
            <p:cNvSpPr/>
            <p:nvPr/>
          </p:nvSpPr>
          <p:spPr>
            <a:xfrm>
              <a:off x="6595477" y="4677652"/>
              <a:ext cx="3948102" cy="1839371"/>
            </a:xfrm>
            <a:custGeom>
              <a:rect b="b" l="l" r="r" t="t"/>
              <a:pathLst>
                <a:path extrusionOk="0" h="1767511" w="2006867">
                  <a:moveTo>
                    <a:pt x="0" y="171"/>
                  </a:moveTo>
                  <a:cubicBezTo>
                    <a:pt x="68580" y="-631"/>
                    <a:pt x="137160" y="-1433"/>
                    <a:pt x="231006" y="67548"/>
                  </a:cubicBezTo>
                  <a:cubicBezTo>
                    <a:pt x="324852" y="136529"/>
                    <a:pt x="442762" y="267272"/>
                    <a:pt x="563078" y="414057"/>
                  </a:cubicBezTo>
                  <a:cubicBezTo>
                    <a:pt x="683394" y="560842"/>
                    <a:pt x="806918" y="766181"/>
                    <a:pt x="952901" y="948259"/>
                  </a:cubicBezTo>
                  <a:cubicBezTo>
                    <a:pt x="1098884" y="1130337"/>
                    <a:pt x="1284171" y="1376584"/>
                    <a:pt x="1438977" y="1506525"/>
                  </a:cubicBezTo>
                  <a:cubicBezTo>
                    <a:pt x="1593783" y="1636466"/>
                    <a:pt x="1787091" y="1684592"/>
                    <a:pt x="1881739" y="1727906"/>
                  </a:cubicBezTo>
                  <a:cubicBezTo>
                    <a:pt x="1976387" y="1771220"/>
                    <a:pt x="1991627" y="1768813"/>
                    <a:pt x="2006867" y="1766407"/>
                  </a:cubicBezTo>
                </a:path>
              </a:pathLst>
            </a:custGeom>
            <a:noFill/>
            <a:ln cap="flat" cmpd="sng" w="38100">
              <a:solidFill>
                <a:srgbClr val="6B766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547" name="Google Shape;547;p50"/>
          <p:cNvCxnSpPr/>
          <p:nvPr/>
        </p:nvCxnSpPr>
        <p:spPr>
          <a:xfrm flipH="1">
            <a:off x="7540625" y="1868487"/>
            <a:ext cx="71437" cy="403701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48" name="Google Shape;548;p50"/>
          <p:cNvCxnSpPr/>
          <p:nvPr/>
        </p:nvCxnSpPr>
        <p:spPr>
          <a:xfrm flipH="1">
            <a:off x="6723062" y="1868487"/>
            <a:ext cx="73025" cy="403701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49" name="Google Shape;549;p50"/>
          <p:cNvCxnSpPr/>
          <p:nvPr/>
        </p:nvCxnSpPr>
        <p:spPr>
          <a:xfrm flipH="1">
            <a:off x="5827712" y="1868487"/>
            <a:ext cx="73025" cy="403701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50" name="Google Shape;550;p50"/>
          <p:cNvSpPr txBox="1"/>
          <p:nvPr/>
        </p:nvSpPr>
        <p:spPr>
          <a:xfrm>
            <a:off x="6305550" y="4330700"/>
            <a:ext cx="5207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1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551" name="Google Shape;551;p50"/>
          <p:cNvSpPr/>
          <p:nvPr/>
        </p:nvSpPr>
        <p:spPr>
          <a:xfrm>
            <a:off x="4937125" y="4360862"/>
            <a:ext cx="884237" cy="1371600"/>
          </a:xfrm>
          <a:custGeom>
            <a:rect b="b" l="l" r="r" t="t"/>
            <a:pathLst>
              <a:path extrusionOk="0" h="1828119" w="1179095">
                <a:moveTo>
                  <a:pt x="0" y="16370"/>
                </a:moveTo>
                <a:cubicBezTo>
                  <a:pt x="84221" y="-5287"/>
                  <a:pt x="168442" y="-26943"/>
                  <a:pt x="250257" y="102998"/>
                </a:cubicBezTo>
                <a:cubicBezTo>
                  <a:pt x="332072" y="232939"/>
                  <a:pt x="407469" y="575437"/>
                  <a:pt x="490888" y="796016"/>
                </a:cubicBezTo>
                <a:cubicBezTo>
                  <a:pt x="574307" y="1016595"/>
                  <a:pt x="669758" y="1264446"/>
                  <a:pt x="750771" y="1426471"/>
                </a:cubicBezTo>
                <a:cubicBezTo>
                  <a:pt x="831784" y="1588496"/>
                  <a:pt x="905577" y="1701593"/>
                  <a:pt x="976964" y="1768168"/>
                </a:cubicBezTo>
                <a:cubicBezTo>
                  <a:pt x="1048351" y="1834743"/>
                  <a:pt x="1113723" y="1830331"/>
                  <a:pt x="1179095" y="182592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2" name="Google Shape;552;p50"/>
          <p:cNvSpPr/>
          <p:nvPr/>
        </p:nvSpPr>
        <p:spPr>
          <a:xfrm>
            <a:off x="4951412" y="4356100"/>
            <a:ext cx="1804987" cy="1370012"/>
          </a:xfrm>
          <a:custGeom>
            <a:rect b="b" l="l" r="r" t="t"/>
            <a:pathLst>
              <a:path extrusionOk="0" h="1828119" w="1179095">
                <a:moveTo>
                  <a:pt x="0" y="16370"/>
                </a:moveTo>
                <a:cubicBezTo>
                  <a:pt x="84221" y="-5287"/>
                  <a:pt x="168442" y="-26943"/>
                  <a:pt x="250257" y="102998"/>
                </a:cubicBezTo>
                <a:cubicBezTo>
                  <a:pt x="332072" y="232939"/>
                  <a:pt x="407469" y="575437"/>
                  <a:pt x="490888" y="796016"/>
                </a:cubicBezTo>
                <a:cubicBezTo>
                  <a:pt x="574307" y="1016595"/>
                  <a:pt x="669758" y="1264446"/>
                  <a:pt x="750771" y="1426471"/>
                </a:cubicBezTo>
                <a:cubicBezTo>
                  <a:pt x="831784" y="1588496"/>
                  <a:pt x="905577" y="1701593"/>
                  <a:pt x="976964" y="1768168"/>
                </a:cubicBezTo>
                <a:cubicBezTo>
                  <a:pt x="1048351" y="1834743"/>
                  <a:pt x="1113723" y="1830331"/>
                  <a:pt x="1179095" y="1825920"/>
                </a:cubicBezTo>
              </a:path>
            </a:pathLst>
          </a:cu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3" name="Google Shape;553;p50"/>
          <p:cNvSpPr/>
          <p:nvPr/>
        </p:nvSpPr>
        <p:spPr>
          <a:xfrm>
            <a:off x="4941887" y="4383087"/>
            <a:ext cx="2554287" cy="1346200"/>
          </a:xfrm>
          <a:custGeom>
            <a:rect b="b" l="l" r="r" t="t"/>
            <a:pathLst>
              <a:path extrusionOk="0" h="1828119" w="1179095">
                <a:moveTo>
                  <a:pt x="0" y="16370"/>
                </a:moveTo>
                <a:cubicBezTo>
                  <a:pt x="84221" y="-5287"/>
                  <a:pt x="168442" y="-26943"/>
                  <a:pt x="250257" y="102998"/>
                </a:cubicBezTo>
                <a:cubicBezTo>
                  <a:pt x="332072" y="232939"/>
                  <a:pt x="407469" y="575437"/>
                  <a:pt x="490888" y="796016"/>
                </a:cubicBezTo>
                <a:cubicBezTo>
                  <a:pt x="574307" y="1016595"/>
                  <a:pt x="669758" y="1264446"/>
                  <a:pt x="750771" y="1426471"/>
                </a:cubicBezTo>
                <a:cubicBezTo>
                  <a:pt x="831784" y="1588496"/>
                  <a:pt x="905577" y="1701593"/>
                  <a:pt x="976964" y="1768168"/>
                </a:cubicBezTo>
                <a:cubicBezTo>
                  <a:pt x="1048351" y="1834743"/>
                  <a:pt x="1113723" y="1830331"/>
                  <a:pt x="1179095" y="1825920"/>
                </a:cubicBezTo>
              </a:path>
            </a:pathLst>
          </a:cu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54" name="Google Shape;554;p50"/>
          <p:cNvCxnSpPr/>
          <p:nvPr/>
        </p:nvCxnSpPr>
        <p:spPr>
          <a:xfrm>
            <a:off x="1270000" y="5688012"/>
            <a:ext cx="23431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55" name="Google Shape;555;p50"/>
          <p:cNvCxnSpPr/>
          <p:nvPr/>
        </p:nvCxnSpPr>
        <p:spPr>
          <a:xfrm rot="-5400000">
            <a:off x="612775" y="5030787"/>
            <a:ext cx="13144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56" name="Google Shape;556;p50"/>
          <p:cNvCxnSpPr/>
          <p:nvPr/>
        </p:nvCxnSpPr>
        <p:spPr>
          <a:xfrm>
            <a:off x="1955800" y="5745162"/>
            <a:ext cx="6286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557" name="Google Shape;557;p50"/>
          <p:cNvCxnSpPr/>
          <p:nvPr/>
        </p:nvCxnSpPr>
        <p:spPr>
          <a:xfrm rot="-5400000">
            <a:off x="841375" y="5087937"/>
            <a:ext cx="6286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58" name="Google Shape;558;p50"/>
          <p:cNvSpPr txBox="1"/>
          <p:nvPr/>
        </p:nvSpPr>
        <p:spPr>
          <a:xfrm>
            <a:off x="2744787" y="5661025"/>
            <a:ext cx="2492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/>
          </a:p>
        </p:txBody>
      </p:sp>
      <p:sp>
        <p:nvSpPr>
          <p:cNvPr id="559" name="Google Shape;559;p50"/>
          <p:cNvSpPr txBox="1"/>
          <p:nvPr/>
        </p:nvSpPr>
        <p:spPr>
          <a:xfrm>
            <a:off x="603250" y="4332287"/>
            <a:ext cx="5302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a(t)</a:t>
            </a:r>
            <a:endParaRPr/>
          </a:p>
        </p:txBody>
      </p:sp>
      <p:sp>
        <p:nvSpPr>
          <p:cNvPr id="560" name="Google Shape;560;p50"/>
          <p:cNvSpPr/>
          <p:nvPr/>
        </p:nvSpPr>
        <p:spPr>
          <a:xfrm>
            <a:off x="1258887" y="4365625"/>
            <a:ext cx="2286000" cy="1257300"/>
          </a:xfrm>
          <a:custGeom>
            <a:rect b="b" l="l" r="r" t="t"/>
            <a:pathLst>
              <a:path extrusionOk="0" h="1056" w="1920">
                <a:moveTo>
                  <a:pt x="0" y="752"/>
                </a:moveTo>
                <a:cubicBezTo>
                  <a:pt x="36" y="676"/>
                  <a:pt x="72" y="600"/>
                  <a:pt x="144" y="608"/>
                </a:cubicBezTo>
                <a:cubicBezTo>
                  <a:pt x="216" y="616"/>
                  <a:pt x="360" y="808"/>
                  <a:pt x="432" y="800"/>
                </a:cubicBezTo>
                <a:cubicBezTo>
                  <a:pt x="504" y="792"/>
                  <a:pt x="536" y="648"/>
                  <a:pt x="576" y="560"/>
                </a:cubicBezTo>
                <a:cubicBezTo>
                  <a:pt x="616" y="472"/>
                  <a:pt x="624" y="264"/>
                  <a:pt x="672" y="272"/>
                </a:cubicBezTo>
                <a:cubicBezTo>
                  <a:pt x="720" y="280"/>
                  <a:pt x="808" y="520"/>
                  <a:pt x="864" y="608"/>
                </a:cubicBezTo>
                <a:cubicBezTo>
                  <a:pt x="920" y="696"/>
                  <a:pt x="960" y="824"/>
                  <a:pt x="1008" y="800"/>
                </a:cubicBezTo>
                <a:cubicBezTo>
                  <a:pt x="1056" y="776"/>
                  <a:pt x="1120" y="568"/>
                  <a:pt x="1152" y="464"/>
                </a:cubicBezTo>
                <a:cubicBezTo>
                  <a:pt x="1184" y="360"/>
                  <a:pt x="1168" y="248"/>
                  <a:pt x="1200" y="176"/>
                </a:cubicBezTo>
                <a:cubicBezTo>
                  <a:pt x="1232" y="104"/>
                  <a:pt x="1304" y="0"/>
                  <a:pt x="1344" y="32"/>
                </a:cubicBezTo>
                <a:cubicBezTo>
                  <a:pt x="1384" y="64"/>
                  <a:pt x="1408" y="264"/>
                  <a:pt x="1440" y="368"/>
                </a:cubicBezTo>
                <a:cubicBezTo>
                  <a:pt x="1472" y="472"/>
                  <a:pt x="1488" y="552"/>
                  <a:pt x="1536" y="656"/>
                </a:cubicBezTo>
                <a:cubicBezTo>
                  <a:pt x="1584" y="760"/>
                  <a:pt x="1664" y="928"/>
                  <a:pt x="1728" y="992"/>
                </a:cubicBezTo>
                <a:cubicBezTo>
                  <a:pt x="1792" y="1056"/>
                  <a:pt x="1856" y="1048"/>
                  <a:pt x="1920" y="1040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1" name="Google Shape;561;p50"/>
          <p:cNvSpPr/>
          <p:nvPr/>
        </p:nvSpPr>
        <p:spPr>
          <a:xfrm>
            <a:off x="1258887" y="4860925"/>
            <a:ext cx="2343150" cy="495300"/>
          </a:xfrm>
          <a:custGeom>
            <a:rect b="b" l="l" r="r" t="t"/>
            <a:pathLst>
              <a:path extrusionOk="0" h="1056" w="1920">
                <a:moveTo>
                  <a:pt x="0" y="752"/>
                </a:moveTo>
                <a:cubicBezTo>
                  <a:pt x="36" y="676"/>
                  <a:pt x="72" y="600"/>
                  <a:pt x="144" y="608"/>
                </a:cubicBezTo>
                <a:cubicBezTo>
                  <a:pt x="216" y="616"/>
                  <a:pt x="360" y="808"/>
                  <a:pt x="432" y="800"/>
                </a:cubicBezTo>
                <a:cubicBezTo>
                  <a:pt x="504" y="792"/>
                  <a:pt x="536" y="648"/>
                  <a:pt x="576" y="560"/>
                </a:cubicBezTo>
                <a:cubicBezTo>
                  <a:pt x="616" y="472"/>
                  <a:pt x="624" y="264"/>
                  <a:pt x="672" y="272"/>
                </a:cubicBezTo>
                <a:cubicBezTo>
                  <a:pt x="720" y="280"/>
                  <a:pt x="808" y="520"/>
                  <a:pt x="864" y="608"/>
                </a:cubicBezTo>
                <a:cubicBezTo>
                  <a:pt x="920" y="696"/>
                  <a:pt x="960" y="824"/>
                  <a:pt x="1008" y="800"/>
                </a:cubicBezTo>
                <a:cubicBezTo>
                  <a:pt x="1056" y="776"/>
                  <a:pt x="1120" y="568"/>
                  <a:pt x="1152" y="464"/>
                </a:cubicBezTo>
                <a:cubicBezTo>
                  <a:pt x="1184" y="360"/>
                  <a:pt x="1168" y="248"/>
                  <a:pt x="1200" y="176"/>
                </a:cubicBezTo>
                <a:cubicBezTo>
                  <a:pt x="1232" y="104"/>
                  <a:pt x="1304" y="0"/>
                  <a:pt x="1344" y="32"/>
                </a:cubicBezTo>
                <a:cubicBezTo>
                  <a:pt x="1384" y="64"/>
                  <a:pt x="1408" y="264"/>
                  <a:pt x="1440" y="368"/>
                </a:cubicBezTo>
                <a:cubicBezTo>
                  <a:pt x="1472" y="472"/>
                  <a:pt x="1488" y="552"/>
                  <a:pt x="1536" y="656"/>
                </a:cubicBezTo>
                <a:cubicBezTo>
                  <a:pt x="1584" y="760"/>
                  <a:pt x="1664" y="928"/>
                  <a:pt x="1728" y="992"/>
                </a:cubicBezTo>
                <a:cubicBezTo>
                  <a:pt x="1792" y="1056"/>
                  <a:pt x="1856" y="1048"/>
                  <a:pt x="1920" y="1040"/>
                </a:cubicBezTo>
              </a:path>
            </a:pathLst>
          </a:cu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2" name="Google Shape;562;p50"/>
          <p:cNvSpPr/>
          <p:nvPr/>
        </p:nvSpPr>
        <p:spPr>
          <a:xfrm>
            <a:off x="1258887" y="4575175"/>
            <a:ext cx="2286000" cy="952500"/>
          </a:xfrm>
          <a:custGeom>
            <a:rect b="b" l="l" r="r" t="t"/>
            <a:pathLst>
              <a:path extrusionOk="0" h="1056" w="1920">
                <a:moveTo>
                  <a:pt x="0" y="752"/>
                </a:moveTo>
                <a:cubicBezTo>
                  <a:pt x="36" y="676"/>
                  <a:pt x="72" y="600"/>
                  <a:pt x="144" y="608"/>
                </a:cubicBezTo>
                <a:cubicBezTo>
                  <a:pt x="216" y="616"/>
                  <a:pt x="360" y="808"/>
                  <a:pt x="432" y="800"/>
                </a:cubicBezTo>
                <a:cubicBezTo>
                  <a:pt x="504" y="792"/>
                  <a:pt x="536" y="648"/>
                  <a:pt x="576" y="560"/>
                </a:cubicBezTo>
                <a:cubicBezTo>
                  <a:pt x="616" y="472"/>
                  <a:pt x="624" y="264"/>
                  <a:pt x="672" y="272"/>
                </a:cubicBezTo>
                <a:cubicBezTo>
                  <a:pt x="720" y="280"/>
                  <a:pt x="808" y="520"/>
                  <a:pt x="864" y="608"/>
                </a:cubicBezTo>
                <a:cubicBezTo>
                  <a:pt x="920" y="696"/>
                  <a:pt x="960" y="824"/>
                  <a:pt x="1008" y="800"/>
                </a:cubicBezTo>
                <a:cubicBezTo>
                  <a:pt x="1056" y="776"/>
                  <a:pt x="1120" y="568"/>
                  <a:pt x="1152" y="464"/>
                </a:cubicBezTo>
                <a:cubicBezTo>
                  <a:pt x="1184" y="360"/>
                  <a:pt x="1168" y="248"/>
                  <a:pt x="1200" y="176"/>
                </a:cubicBezTo>
                <a:cubicBezTo>
                  <a:pt x="1232" y="104"/>
                  <a:pt x="1304" y="0"/>
                  <a:pt x="1344" y="32"/>
                </a:cubicBezTo>
                <a:cubicBezTo>
                  <a:pt x="1384" y="64"/>
                  <a:pt x="1408" y="264"/>
                  <a:pt x="1440" y="368"/>
                </a:cubicBezTo>
                <a:cubicBezTo>
                  <a:pt x="1472" y="472"/>
                  <a:pt x="1488" y="552"/>
                  <a:pt x="1536" y="656"/>
                </a:cubicBezTo>
                <a:cubicBezTo>
                  <a:pt x="1584" y="760"/>
                  <a:pt x="1664" y="928"/>
                  <a:pt x="1728" y="992"/>
                </a:cubicBezTo>
                <a:cubicBezTo>
                  <a:pt x="1792" y="1056"/>
                  <a:pt x="1856" y="1048"/>
                  <a:pt x="1920" y="1040"/>
                </a:cubicBezTo>
              </a:path>
            </a:pathLst>
          </a:cu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3" name="Google Shape;563;p50"/>
          <p:cNvSpPr/>
          <p:nvPr/>
        </p:nvSpPr>
        <p:spPr>
          <a:xfrm>
            <a:off x="1258887" y="5032375"/>
            <a:ext cx="2286000" cy="323850"/>
          </a:xfrm>
          <a:custGeom>
            <a:rect b="b" l="l" r="r" t="t"/>
            <a:pathLst>
              <a:path extrusionOk="0" h="1056" w="1920">
                <a:moveTo>
                  <a:pt x="0" y="752"/>
                </a:moveTo>
                <a:cubicBezTo>
                  <a:pt x="36" y="676"/>
                  <a:pt x="72" y="600"/>
                  <a:pt x="144" y="608"/>
                </a:cubicBezTo>
                <a:cubicBezTo>
                  <a:pt x="216" y="616"/>
                  <a:pt x="360" y="808"/>
                  <a:pt x="432" y="800"/>
                </a:cubicBezTo>
                <a:cubicBezTo>
                  <a:pt x="504" y="792"/>
                  <a:pt x="536" y="648"/>
                  <a:pt x="576" y="560"/>
                </a:cubicBezTo>
                <a:cubicBezTo>
                  <a:pt x="616" y="472"/>
                  <a:pt x="624" y="264"/>
                  <a:pt x="672" y="272"/>
                </a:cubicBezTo>
                <a:cubicBezTo>
                  <a:pt x="720" y="280"/>
                  <a:pt x="808" y="520"/>
                  <a:pt x="864" y="608"/>
                </a:cubicBezTo>
                <a:cubicBezTo>
                  <a:pt x="920" y="696"/>
                  <a:pt x="960" y="824"/>
                  <a:pt x="1008" y="800"/>
                </a:cubicBezTo>
                <a:cubicBezTo>
                  <a:pt x="1056" y="776"/>
                  <a:pt x="1120" y="568"/>
                  <a:pt x="1152" y="464"/>
                </a:cubicBezTo>
                <a:cubicBezTo>
                  <a:pt x="1184" y="360"/>
                  <a:pt x="1168" y="248"/>
                  <a:pt x="1200" y="176"/>
                </a:cubicBezTo>
                <a:cubicBezTo>
                  <a:pt x="1232" y="104"/>
                  <a:pt x="1304" y="0"/>
                  <a:pt x="1344" y="32"/>
                </a:cubicBezTo>
                <a:cubicBezTo>
                  <a:pt x="1384" y="64"/>
                  <a:pt x="1408" y="264"/>
                  <a:pt x="1440" y="368"/>
                </a:cubicBezTo>
                <a:cubicBezTo>
                  <a:pt x="1472" y="472"/>
                  <a:pt x="1488" y="552"/>
                  <a:pt x="1536" y="656"/>
                </a:cubicBezTo>
                <a:cubicBezTo>
                  <a:pt x="1584" y="760"/>
                  <a:pt x="1664" y="928"/>
                  <a:pt x="1728" y="992"/>
                </a:cubicBezTo>
                <a:cubicBezTo>
                  <a:pt x="1792" y="1056"/>
                  <a:pt x="1856" y="1048"/>
                  <a:pt x="1920" y="104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4" name="Google Shape;564;p50"/>
          <p:cNvSpPr/>
          <p:nvPr/>
        </p:nvSpPr>
        <p:spPr>
          <a:xfrm rot="10800000">
            <a:off x="3806825" y="5027612"/>
            <a:ext cx="719137" cy="241300"/>
          </a:xfrm>
          <a:prstGeom prst="rightArrow">
            <a:avLst>
              <a:gd fmla="val 17976" name="adj1"/>
              <a:gd fmla="val 50000" name="adj2"/>
            </a:avLst>
          </a:prstGeom>
          <a:solidFill>
            <a:schemeClr val="accent1"/>
          </a:solidFill>
          <a:ln cap="flat" cmpd="sng" w="26425">
            <a:solidFill>
              <a:srgbClr val="6B76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1"/>
          <p:cNvSpPr txBox="1"/>
          <p:nvPr>
            <p:ph type="title"/>
          </p:nvPr>
        </p:nvSpPr>
        <p:spPr>
          <a:xfrm>
            <a:off x="762000" y="1039812"/>
            <a:ext cx="7681912" cy="650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Low Pass Filtering</a:t>
            </a:r>
            <a:endParaRPr/>
          </a:p>
        </p:txBody>
      </p:sp>
      <p:sp>
        <p:nvSpPr>
          <p:cNvPr id="570" name="Google Shape;570;p51"/>
          <p:cNvSpPr txBox="1"/>
          <p:nvPr>
            <p:ph idx="1" type="body"/>
          </p:nvPr>
        </p:nvSpPr>
        <p:spPr>
          <a:xfrm>
            <a:off x="685800" y="1981200"/>
            <a:ext cx="7467600" cy="3481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 filter is known as </a:t>
            </a:r>
            <a:r>
              <a:rPr b="0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pass filter</a:t>
            </a: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-69215" lvl="0" marL="1825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51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superbike" id="572" name="Google Shape;57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2819400"/>
            <a:ext cx="3132137" cy="21097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bike" id="573" name="Google Shape;57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6800" y="2819400"/>
            <a:ext cx="3146425" cy="21193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2"/>
          <p:cNvSpPr txBox="1"/>
          <p:nvPr>
            <p:ph type="title"/>
          </p:nvPr>
        </p:nvSpPr>
        <p:spPr>
          <a:xfrm>
            <a:off x="631825" y="1131887"/>
            <a:ext cx="7583487" cy="590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Box Filter</a:t>
            </a:r>
            <a:endParaRPr/>
          </a:p>
        </p:txBody>
      </p:sp>
      <p:sp>
        <p:nvSpPr>
          <p:cNvPr id="579" name="Google Shape;579;p52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80" name="Google Shape;580;p52"/>
          <p:cNvSpPr txBox="1"/>
          <p:nvPr>
            <p:ph idx="1" type="body"/>
          </p:nvPr>
        </p:nvSpPr>
        <p:spPr>
          <a:xfrm>
            <a:off x="631825" y="2057400"/>
            <a:ext cx="7899400" cy="3611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 of increasing the size of the box filter</a:t>
            </a:r>
            <a:endParaRPr/>
          </a:p>
        </p:txBody>
      </p:sp>
      <p:pic>
        <p:nvPicPr>
          <p:cNvPr id="581" name="Google Shape;5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" y="3078162"/>
            <a:ext cx="7872412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3"/>
          <p:cNvSpPr txBox="1"/>
          <p:nvPr>
            <p:ph type="title"/>
          </p:nvPr>
        </p:nvSpPr>
        <p:spPr>
          <a:xfrm>
            <a:off x="609600" y="871537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Gaussian Pyramid </a:t>
            </a:r>
            <a:b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587" name="Google Shape;587;p53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gaussianfq" id="588" name="Google Shape;588;p53"/>
          <p:cNvPicPr preferRelativeResize="0"/>
          <p:nvPr/>
        </p:nvPicPr>
        <p:blipFill rotWithShape="1">
          <a:blip r:embed="rId3">
            <a:alphaModFix/>
          </a:blip>
          <a:srcRect b="0" l="3842" r="12241" t="1585"/>
          <a:stretch/>
        </p:blipFill>
        <p:spPr>
          <a:xfrm>
            <a:off x="5146675" y="2057400"/>
            <a:ext cx="2473325" cy="3817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ussiansp" id="589" name="Google Shape;589;p53"/>
          <p:cNvPicPr preferRelativeResize="0"/>
          <p:nvPr/>
        </p:nvPicPr>
        <p:blipFill rotWithShape="1">
          <a:blip r:embed="rId4">
            <a:alphaModFix/>
          </a:blip>
          <a:srcRect b="1360" l="3338" r="8466" t="1361"/>
          <a:stretch/>
        </p:blipFill>
        <p:spPr>
          <a:xfrm>
            <a:off x="1143000" y="2057400"/>
            <a:ext cx="2613025" cy="3817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4"/>
          <p:cNvSpPr txBox="1"/>
          <p:nvPr>
            <p:ph type="title"/>
          </p:nvPr>
        </p:nvSpPr>
        <p:spPr>
          <a:xfrm>
            <a:off x="358775" y="1131887"/>
            <a:ext cx="7856537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Gaussian Pyramid  </a:t>
            </a:r>
            <a:b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595" name="Google Shape;595;p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575" y="1905000"/>
            <a:ext cx="8404225" cy="36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54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5"/>
          <p:cNvSpPr txBox="1"/>
          <p:nvPr>
            <p:ph type="title"/>
          </p:nvPr>
        </p:nvSpPr>
        <p:spPr>
          <a:xfrm>
            <a:off x="490537" y="1131887"/>
            <a:ext cx="7548562" cy="695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Box is not the only shape</a:t>
            </a:r>
            <a:endParaRPr/>
          </a:p>
        </p:txBody>
      </p:sp>
      <p:sp>
        <p:nvSpPr>
          <p:cNvPr id="602" name="Google Shape;602;p55"/>
          <p:cNvSpPr txBox="1"/>
          <p:nvPr>
            <p:ph idx="1" type="body"/>
          </p:nvPr>
        </p:nvSpPr>
        <p:spPr>
          <a:xfrm>
            <a:off x="423862" y="2054225"/>
            <a:ext cx="7596187" cy="3438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Gaussian is a better shape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thing more smooth is better</a:t>
            </a:r>
            <a:endParaRPr/>
          </a:p>
        </p:txBody>
      </p:sp>
      <p:sp>
        <p:nvSpPr>
          <p:cNvPr id="603" name="Google Shape;603;p55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cxnSp>
        <p:nvCxnSpPr>
          <p:cNvPr id="604" name="Google Shape;604;p55"/>
          <p:cNvCxnSpPr/>
          <p:nvPr/>
        </p:nvCxnSpPr>
        <p:spPr>
          <a:xfrm rot="10800000">
            <a:off x="2301875" y="3062287"/>
            <a:ext cx="0" cy="2144712"/>
          </a:xfrm>
          <a:prstGeom prst="straightConnector1">
            <a:avLst/>
          </a:prstGeom>
          <a:noFill/>
          <a:ln cap="flat" cmpd="sng" w="28575">
            <a:solidFill>
              <a:srgbClr val="32324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05" name="Google Shape;605;p55"/>
          <p:cNvCxnSpPr/>
          <p:nvPr/>
        </p:nvCxnSpPr>
        <p:spPr>
          <a:xfrm>
            <a:off x="849312" y="5207000"/>
            <a:ext cx="2906712" cy="0"/>
          </a:xfrm>
          <a:prstGeom prst="straightConnector1">
            <a:avLst/>
          </a:prstGeom>
          <a:noFill/>
          <a:ln cap="flat" cmpd="sng" w="28575">
            <a:solidFill>
              <a:srgbClr val="32324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606" name="Google Shape;606;p55"/>
          <p:cNvSpPr txBox="1"/>
          <p:nvPr/>
        </p:nvSpPr>
        <p:spPr>
          <a:xfrm>
            <a:off x="3017837" y="5175250"/>
            <a:ext cx="274637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1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/>
          </a:p>
        </p:txBody>
      </p:sp>
      <p:grpSp>
        <p:nvGrpSpPr>
          <p:cNvPr id="607" name="Google Shape;607;p55"/>
          <p:cNvGrpSpPr/>
          <p:nvPr/>
        </p:nvGrpSpPr>
        <p:grpSpPr>
          <a:xfrm>
            <a:off x="2022475" y="3454400"/>
            <a:ext cx="546100" cy="3444875"/>
            <a:chOff x="2696718" y="3462755"/>
            <a:chExt cx="728396" cy="4592673"/>
          </a:xfrm>
        </p:grpSpPr>
        <p:sp>
          <p:nvSpPr>
            <p:cNvPr id="608" name="Google Shape;608;p55"/>
            <p:cNvSpPr/>
            <p:nvPr/>
          </p:nvSpPr>
          <p:spPr>
            <a:xfrm>
              <a:off x="2743301" y="3464872"/>
              <a:ext cx="681813" cy="4590556"/>
            </a:xfrm>
            <a:custGeom>
              <a:rect b="b" l="l" r="r" t="t"/>
              <a:pathLst>
                <a:path extrusionOk="0" h="4590556" w="681813">
                  <a:moveTo>
                    <a:pt x="302595" y="14540"/>
                  </a:moveTo>
                  <a:cubicBezTo>
                    <a:pt x="484766" y="-124177"/>
                    <a:pt x="650610" y="731979"/>
                    <a:pt x="677990" y="1952485"/>
                  </a:cubicBezTo>
                  <a:cubicBezTo>
                    <a:pt x="680535" y="2065945"/>
                    <a:pt x="681813" y="2180531"/>
                    <a:pt x="681813" y="2295278"/>
                  </a:cubicBezTo>
                  <a:lnTo>
                    <a:pt x="340907" y="2295278"/>
                  </a:lnTo>
                  <a:lnTo>
                    <a:pt x="302595" y="14540"/>
                  </a:lnTo>
                  <a:close/>
                </a:path>
                <a:path extrusionOk="0" fill="none" h="4590556" w="681813">
                  <a:moveTo>
                    <a:pt x="302595" y="14540"/>
                  </a:moveTo>
                  <a:cubicBezTo>
                    <a:pt x="484766" y="-124177"/>
                    <a:pt x="650610" y="731979"/>
                    <a:pt x="677990" y="1952485"/>
                  </a:cubicBezTo>
                  <a:cubicBezTo>
                    <a:pt x="680535" y="2065945"/>
                    <a:pt x="681813" y="2180531"/>
                    <a:pt x="681813" y="2295278"/>
                  </a:cubicBezTo>
                </a:path>
              </a:pathLst>
            </a:custGeom>
            <a:noFill/>
            <a:ln cap="flat" cmpd="sng" w="381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9" name="Google Shape;609;p55"/>
            <p:cNvSpPr/>
            <p:nvPr/>
          </p:nvSpPr>
          <p:spPr>
            <a:xfrm flipH="1">
              <a:off x="2696718" y="3462755"/>
              <a:ext cx="681813" cy="4590557"/>
            </a:xfrm>
            <a:custGeom>
              <a:rect b="b" l="l" r="r" t="t"/>
              <a:pathLst>
                <a:path extrusionOk="0" h="4590557" w="681813">
                  <a:moveTo>
                    <a:pt x="302595" y="14540"/>
                  </a:moveTo>
                  <a:cubicBezTo>
                    <a:pt x="484766" y="-124177"/>
                    <a:pt x="650610" y="731979"/>
                    <a:pt x="677990" y="1952486"/>
                  </a:cubicBezTo>
                  <a:cubicBezTo>
                    <a:pt x="680535" y="2065946"/>
                    <a:pt x="681813" y="2180532"/>
                    <a:pt x="681813" y="2295279"/>
                  </a:cubicBezTo>
                  <a:lnTo>
                    <a:pt x="340907" y="2295279"/>
                  </a:lnTo>
                  <a:lnTo>
                    <a:pt x="302595" y="14540"/>
                  </a:lnTo>
                  <a:close/>
                </a:path>
                <a:path extrusionOk="0" fill="none" h="4590557" w="681813">
                  <a:moveTo>
                    <a:pt x="302595" y="14540"/>
                  </a:moveTo>
                  <a:cubicBezTo>
                    <a:pt x="484766" y="-124177"/>
                    <a:pt x="650610" y="731979"/>
                    <a:pt x="677990" y="1952486"/>
                  </a:cubicBezTo>
                  <a:cubicBezTo>
                    <a:pt x="680535" y="2065946"/>
                    <a:pt x="681813" y="2180532"/>
                    <a:pt x="681813" y="2295279"/>
                  </a:cubicBezTo>
                </a:path>
              </a:pathLst>
            </a:custGeom>
            <a:noFill/>
            <a:ln cap="flat" cmpd="sng" w="381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10" name="Google Shape;610;p55"/>
          <p:cNvGrpSpPr/>
          <p:nvPr/>
        </p:nvGrpSpPr>
        <p:grpSpPr>
          <a:xfrm>
            <a:off x="1606550" y="3754437"/>
            <a:ext cx="1365250" cy="2905125"/>
            <a:chOff x="2708162" y="3462755"/>
            <a:chExt cx="716952" cy="4592673"/>
          </a:xfrm>
        </p:grpSpPr>
        <p:sp>
          <p:nvSpPr>
            <p:cNvPr id="611" name="Google Shape;611;p55"/>
            <p:cNvSpPr/>
            <p:nvPr/>
          </p:nvSpPr>
          <p:spPr>
            <a:xfrm>
              <a:off x="2743176" y="3465264"/>
              <a:ext cx="681938" cy="4590164"/>
            </a:xfrm>
            <a:custGeom>
              <a:rect b="b" l="l" r="r" t="t"/>
              <a:pathLst>
                <a:path extrusionOk="0" h="4590164" w="681938">
                  <a:moveTo>
                    <a:pt x="302661" y="14531"/>
                  </a:moveTo>
                  <a:cubicBezTo>
                    <a:pt x="484857" y="-124130"/>
                    <a:pt x="650721" y="731895"/>
                    <a:pt x="678112" y="1952228"/>
                  </a:cubicBezTo>
                  <a:cubicBezTo>
                    <a:pt x="680659" y="2065708"/>
                    <a:pt x="681938" y="2180314"/>
                    <a:pt x="681938" y="2295082"/>
                  </a:cubicBezTo>
                  <a:lnTo>
                    <a:pt x="340969" y="2295082"/>
                  </a:lnTo>
                  <a:lnTo>
                    <a:pt x="302661" y="14531"/>
                  </a:lnTo>
                  <a:close/>
                </a:path>
                <a:path extrusionOk="0" fill="none" h="4590164" w="681938">
                  <a:moveTo>
                    <a:pt x="302661" y="14531"/>
                  </a:moveTo>
                  <a:cubicBezTo>
                    <a:pt x="484857" y="-124130"/>
                    <a:pt x="650721" y="731895"/>
                    <a:pt x="678112" y="1952228"/>
                  </a:cubicBezTo>
                  <a:cubicBezTo>
                    <a:pt x="680659" y="2065708"/>
                    <a:pt x="681938" y="2180314"/>
                    <a:pt x="681938" y="2295082"/>
                  </a:cubicBezTo>
                </a:path>
              </a:pathLst>
            </a:custGeom>
            <a:noFill/>
            <a:ln cap="flat" cmpd="sng" w="381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2" name="Google Shape;612;p55"/>
            <p:cNvSpPr/>
            <p:nvPr/>
          </p:nvSpPr>
          <p:spPr>
            <a:xfrm flipH="1">
              <a:off x="2708162" y="3462755"/>
              <a:ext cx="681938" cy="4590163"/>
            </a:xfrm>
            <a:custGeom>
              <a:rect b="b" l="l" r="r" t="t"/>
              <a:pathLst>
                <a:path extrusionOk="0" h="4590163" w="681938">
                  <a:moveTo>
                    <a:pt x="302661" y="14531"/>
                  </a:moveTo>
                  <a:cubicBezTo>
                    <a:pt x="484857" y="-124130"/>
                    <a:pt x="650721" y="731895"/>
                    <a:pt x="678112" y="1952228"/>
                  </a:cubicBezTo>
                  <a:cubicBezTo>
                    <a:pt x="680659" y="2065708"/>
                    <a:pt x="681938" y="2180314"/>
                    <a:pt x="681938" y="2295082"/>
                  </a:cubicBezTo>
                  <a:lnTo>
                    <a:pt x="340969" y="2295082"/>
                  </a:lnTo>
                  <a:lnTo>
                    <a:pt x="302661" y="14531"/>
                  </a:lnTo>
                  <a:close/>
                </a:path>
                <a:path extrusionOk="0" fill="none" h="4590163" w="681938">
                  <a:moveTo>
                    <a:pt x="302661" y="14531"/>
                  </a:moveTo>
                  <a:cubicBezTo>
                    <a:pt x="484857" y="-124130"/>
                    <a:pt x="650721" y="731895"/>
                    <a:pt x="678112" y="1952228"/>
                  </a:cubicBezTo>
                  <a:cubicBezTo>
                    <a:pt x="680659" y="2065708"/>
                    <a:pt x="681938" y="2180314"/>
                    <a:pt x="681938" y="2295082"/>
                  </a:cubicBezTo>
                </a:path>
              </a:pathLst>
            </a:custGeom>
            <a:noFill/>
            <a:ln cap="flat" cmpd="sng" w="38100">
              <a:solidFill>
                <a:srgbClr val="0070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13" name="Google Shape;613;p55"/>
          <p:cNvGrpSpPr/>
          <p:nvPr/>
        </p:nvGrpSpPr>
        <p:grpSpPr>
          <a:xfrm>
            <a:off x="1243012" y="4057650"/>
            <a:ext cx="2103436" cy="2300287"/>
            <a:chOff x="2719127" y="3462755"/>
            <a:chExt cx="705987" cy="4592673"/>
          </a:xfrm>
        </p:grpSpPr>
        <p:sp>
          <p:nvSpPr>
            <p:cNvPr id="614" name="Google Shape;614;p55"/>
            <p:cNvSpPr/>
            <p:nvPr/>
          </p:nvSpPr>
          <p:spPr>
            <a:xfrm>
              <a:off x="2743104" y="3465926"/>
              <a:ext cx="682010" cy="4589502"/>
            </a:xfrm>
            <a:custGeom>
              <a:rect b="b" l="l" r="r" t="t"/>
              <a:pathLst>
                <a:path extrusionOk="0" h="4589502" w="682010">
                  <a:moveTo>
                    <a:pt x="302702" y="14522"/>
                  </a:moveTo>
                  <a:cubicBezTo>
                    <a:pt x="484909" y="-124079"/>
                    <a:pt x="650782" y="731769"/>
                    <a:pt x="678181" y="1951863"/>
                  </a:cubicBezTo>
                  <a:cubicBezTo>
                    <a:pt x="680730" y="2065354"/>
                    <a:pt x="682009" y="2179972"/>
                    <a:pt x="682009" y="2294751"/>
                  </a:cubicBezTo>
                  <a:lnTo>
                    <a:pt x="341005" y="2294751"/>
                  </a:lnTo>
                  <a:lnTo>
                    <a:pt x="302702" y="14522"/>
                  </a:lnTo>
                  <a:close/>
                </a:path>
                <a:path extrusionOk="0" fill="none" h="4589502" w="682010">
                  <a:moveTo>
                    <a:pt x="302702" y="14522"/>
                  </a:moveTo>
                  <a:cubicBezTo>
                    <a:pt x="484909" y="-124079"/>
                    <a:pt x="650782" y="731769"/>
                    <a:pt x="678181" y="1951863"/>
                  </a:cubicBezTo>
                  <a:cubicBezTo>
                    <a:pt x="680730" y="2065354"/>
                    <a:pt x="682009" y="2179972"/>
                    <a:pt x="682009" y="2294751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5" name="Google Shape;615;p55"/>
            <p:cNvSpPr/>
            <p:nvPr/>
          </p:nvSpPr>
          <p:spPr>
            <a:xfrm flipH="1">
              <a:off x="2719127" y="3462755"/>
              <a:ext cx="682010" cy="4589502"/>
            </a:xfrm>
            <a:custGeom>
              <a:rect b="b" l="l" r="r" t="t"/>
              <a:pathLst>
                <a:path extrusionOk="0" h="4589502" w="682010">
                  <a:moveTo>
                    <a:pt x="302702" y="14522"/>
                  </a:moveTo>
                  <a:cubicBezTo>
                    <a:pt x="484909" y="-124079"/>
                    <a:pt x="650782" y="731769"/>
                    <a:pt x="678181" y="1951863"/>
                  </a:cubicBezTo>
                  <a:cubicBezTo>
                    <a:pt x="680730" y="2065354"/>
                    <a:pt x="682009" y="2179972"/>
                    <a:pt x="682009" y="2294751"/>
                  </a:cubicBezTo>
                  <a:lnTo>
                    <a:pt x="341005" y="2294751"/>
                  </a:lnTo>
                  <a:lnTo>
                    <a:pt x="302702" y="14522"/>
                  </a:lnTo>
                  <a:close/>
                </a:path>
                <a:path extrusionOk="0" fill="none" h="4589502" w="682010">
                  <a:moveTo>
                    <a:pt x="302702" y="14522"/>
                  </a:moveTo>
                  <a:cubicBezTo>
                    <a:pt x="484909" y="-124079"/>
                    <a:pt x="650782" y="731769"/>
                    <a:pt x="678181" y="1951863"/>
                  </a:cubicBezTo>
                  <a:cubicBezTo>
                    <a:pt x="680730" y="2065354"/>
                    <a:pt x="682009" y="2179972"/>
                    <a:pt x="682009" y="2294751"/>
                  </a:cubicBez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16" name="Google Shape;616;p55"/>
          <p:cNvSpPr txBox="1"/>
          <p:nvPr/>
        </p:nvSpPr>
        <p:spPr>
          <a:xfrm>
            <a:off x="1566862" y="2973387"/>
            <a:ext cx="58737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1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x[t]</a:t>
            </a:r>
            <a:endParaRPr/>
          </a:p>
        </p:txBody>
      </p:sp>
      <p:sp>
        <p:nvSpPr>
          <p:cNvPr id="617" name="Google Shape;617;p55"/>
          <p:cNvSpPr/>
          <p:nvPr/>
        </p:nvSpPr>
        <p:spPr>
          <a:xfrm>
            <a:off x="3897312" y="4138612"/>
            <a:ext cx="719137" cy="239712"/>
          </a:xfrm>
          <a:prstGeom prst="rightArrow">
            <a:avLst>
              <a:gd fmla="val 18000" name="adj1"/>
              <a:gd fmla="val 50000" name="adj2"/>
            </a:avLst>
          </a:prstGeom>
          <a:solidFill>
            <a:schemeClr val="accent1"/>
          </a:solidFill>
          <a:ln cap="flat" cmpd="sng" w="26425">
            <a:solidFill>
              <a:srgbClr val="6B76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8" name="Google Shape;618;p55"/>
          <p:cNvSpPr txBox="1"/>
          <p:nvPr/>
        </p:nvSpPr>
        <p:spPr>
          <a:xfrm>
            <a:off x="4089400" y="3727450"/>
            <a:ext cx="350837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1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endParaRPr/>
          </a:p>
        </p:txBody>
      </p:sp>
      <p:cxnSp>
        <p:nvCxnSpPr>
          <p:cNvPr id="619" name="Google Shape;619;p55"/>
          <p:cNvCxnSpPr/>
          <p:nvPr/>
        </p:nvCxnSpPr>
        <p:spPr>
          <a:xfrm rot="10800000">
            <a:off x="4932362" y="3082925"/>
            <a:ext cx="0" cy="2144712"/>
          </a:xfrm>
          <a:prstGeom prst="straightConnector1">
            <a:avLst/>
          </a:prstGeom>
          <a:noFill/>
          <a:ln cap="flat" cmpd="sng" w="28575">
            <a:solidFill>
              <a:srgbClr val="32324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620" name="Google Shape;620;p55"/>
          <p:cNvCxnSpPr/>
          <p:nvPr/>
        </p:nvCxnSpPr>
        <p:spPr>
          <a:xfrm>
            <a:off x="4932362" y="5214937"/>
            <a:ext cx="2906712" cy="0"/>
          </a:xfrm>
          <a:prstGeom prst="straightConnector1">
            <a:avLst/>
          </a:prstGeom>
          <a:noFill/>
          <a:ln cap="flat" cmpd="sng" w="28575">
            <a:solidFill>
              <a:srgbClr val="32324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621" name="Google Shape;621;p55"/>
          <p:cNvSpPr txBox="1"/>
          <p:nvPr/>
        </p:nvSpPr>
        <p:spPr>
          <a:xfrm>
            <a:off x="7091362" y="5175250"/>
            <a:ext cx="274637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1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endParaRPr/>
          </a:p>
        </p:txBody>
      </p:sp>
      <p:sp>
        <p:nvSpPr>
          <p:cNvPr id="622" name="Google Shape;622;p55"/>
          <p:cNvSpPr txBox="1"/>
          <p:nvPr/>
        </p:nvSpPr>
        <p:spPr>
          <a:xfrm>
            <a:off x="4268787" y="3089275"/>
            <a:ext cx="647700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1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X[f]</a:t>
            </a:r>
            <a:endParaRPr/>
          </a:p>
        </p:txBody>
      </p:sp>
      <p:sp>
        <p:nvSpPr>
          <p:cNvPr id="623" name="Google Shape;623;p55"/>
          <p:cNvSpPr/>
          <p:nvPr/>
        </p:nvSpPr>
        <p:spPr>
          <a:xfrm>
            <a:off x="4941887" y="3506787"/>
            <a:ext cx="2655887" cy="1693862"/>
          </a:xfrm>
          <a:custGeom>
            <a:rect b="b" l="l" r="r" t="t"/>
            <a:pathLst>
              <a:path extrusionOk="0" h="2259390" w="3541485">
                <a:moveTo>
                  <a:pt x="0" y="24190"/>
                </a:moveTo>
                <a:cubicBezTo>
                  <a:pt x="321733" y="-12096"/>
                  <a:pt x="643467" y="-48382"/>
                  <a:pt x="1016000" y="241904"/>
                </a:cubicBezTo>
                <a:cubicBezTo>
                  <a:pt x="1388533" y="532190"/>
                  <a:pt x="1814286" y="1429657"/>
                  <a:pt x="2235200" y="1765904"/>
                </a:cubicBezTo>
                <a:cubicBezTo>
                  <a:pt x="2656114" y="2102151"/>
                  <a:pt x="3541485" y="2259390"/>
                  <a:pt x="3541485" y="2259390"/>
                </a:cubicBezTo>
                <a:lnTo>
                  <a:pt x="3541485" y="2259390"/>
                </a:lnTo>
              </a:path>
            </a:pathLst>
          </a:cu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4" name="Google Shape;624;p55"/>
          <p:cNvSpPr/>
          <p:nvPr/>
        </p:nvSpPr>
        <p:spPr>
          <a:xfrm>
            <a:off x="4937125" y="3506787"/>
            <a:ext cx="1828800" cy="1720850"/>
          </a:xfrm>
          <a:custGeom>
            <a:rect b="b" l="l" r="r" t="t"/>
            <a:pathLst>
              <a:path extrusionOk="0" h="2259390" w="3541485">
                <a:moveTo>
                  <a:pt x="0" y="24190"/>
                </a:moveTo>
                <a:cubicBezTo>
                  <a:pt x="321733" y="-12096"/>
                  <a:pt x="643467" y="-48382"/>
                  <a:pt x="1016000" y="241904"/>
                </a:cubicBezTo>
                <a:cubicBezTo>
                  <a:pt x="1388533" y="532190"/>
                  <a:pt x="1814286" y="1429657"/>
                  <a:pt x="2235200" y="1765904"/>
                </a:cubicBezTo>
                <a:cubicBezTo>
                  <a:pt x="2656114" y="2102151"/>
                  <a:pt x="3541485" y="2259390"/>
                  <a:pt x="3541485" y="2259390"/>
                </a:cubicBezTo>
                <a:lnTo>
                  <a:pt x="3541485" y="2259390"/>
                </a:lnTo>
              </a:path>
            </a:pathLst>
          </a:custGeom>
          <a:noFill/>
          <a:ln cap="flat" cmpd="sng" w="28575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5" name="Google Shape;625;p55"/>
          <p:cNvSpPr/>
          <p:nvPr/>
        </p:nvSpPr>
        <p:spPr>
          <a:xfrm>
            <a:off x="4941887" y="3511550"/>
            <a:ext cx="973137" cy="1722437"/>
          </a:xfrm>
          <a:custGeom>
            <a:rect b="b" l="l" r="r" t="t"/>
            <a:pathLst>
              <a:path extrusionOk="0" h="2259390" w="3541485">
                <a:moveTo>
                  <a:pt x="0" y="24190"/>
                </a:moveTo>
                <a:cubicBezTo>
                  <a:pt x="321733" y="-12096"/>
                  <a:pt x="643467" y="-48382"/>
                  <a:pt x="1016000" y="241904"/>
                </a:cubicBezTo>
                <a:cubicBezTo>
                  <a:pt x="1388533" y="532190"/>
                  <a:pt x="1814286" y="1429657"/>
                  <a:pt x="2235200" y="1765904"/>
                </a:cubicBezTo>
                <a:cubicBezTo>
                  <a:pt x="2656114" y="2102151"/>
                  <a:pt x="3541485" y="2259390"/>
                  <a:pt x="3541485" y="2259390"/>
                </a:cubicBezTo>
                <a:lnTo>
                  <a:pt x="3541485" y="2259390"/>
                </a:lnTo>
              </a:path>
            </a:pathLst>
          </a:cu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6"/>
          <p:cNvSpPr txBox="1"/>
          <p:nvPr>
            <p:ph type="title"/>
          </p:nvPr>
        </p:nvSpPr>
        <p:spPr>
          <a:xfrm>
            <a:off x="381000" y="1131887"/>
            <a:ext cx="783431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Hierarchical Filtering</a:t>
            </a:r>
            <a:endParaRPr/>
          </a:p>
        </p:txBody>
      </p:sp>
      <p:sp>
        <p:nvSpPr>
          <p:cNvPr id="631" name="Google Shape;631;p56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32" name="Google Shape;632;p56"/>
          <p:cNvSpPr txBox="1"/>
          <p:nvPr/>
        </p:nvSpPr>
        <p:spPr>
          <a:xfrm>
            <a:off x="4727575" y="2228850"/>
            <a:ext cx="2457450" cy="22288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3" name="Google Shape;633;p56"/>
          <p:cNvSpPr txBox="1"/>
          <p:nvPr/>
        </p:nvSpPr>
        <p:spPr>
          <a:xfrm>
            <a:off x="3984625" y="3028950"/>
            <a:ext cx="1771650" cy="16573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4" name="Google Shape;634;p56"/>
          <p:cNvSpPr txBox="1"/>
          <p:nvPr/>
        </p:nvSpPr>
        <p:spPr>
          <a:xfrm>
            <a:off x="3184525" y="3886200"/>
            <a:ext cx="1143000" cy="1028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5" name="Google Shape;635;p56"/>
          <p:cNvSpPr txBox="1"/>
          <p:nvPr/>
        </p:nvSpPr>
        <p:spPr>
          <a:xfrm>
            <a:off x="2041525" y="5429250"/>
            <a:ext cx="171450" cy="17145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6" name="Google Shape;636;p56"/>
          <p:cNvSpPr txBox="1"/>
          <p:nvPr/>
        </p:nvSpPr>
        <p:spPr>
          <a:xfrm>
            <a:off x="1127125" y="2228850"/>
            <a:ext cx="1085850" cy="971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37" name="Google Shape;637;p56"/>
          <p:cNvCxnSpPr/>
          <p:nvPr/>
        </p:nvCxnSpPr>
        <p:spPr>
          <a:xfrm>
            <a:off x="1698625" y="2228850"/>
            <a:ext cx="0" cy="9715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638" name="Google Shape;638;p56"/>
          <p:cNvCxnSpPr/>
          <p:nvPr/>
        </p:nvCxnSpPr>
        <p:spPr>
          <a:xfrm>
            <a:off x="1127125" y="2686050"/>
            <a:ext cx="10858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39" name="Google Shape;639;p56"/>
          <p:cNvSpPr txBox="1"/>
          <p:nvPr/>
        </p:nvSpPr>
        <p:spPr>
          <a:xfrm>
            <a:off x="1184275" y="2286000"/>
            <a:ext cx="4794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1/4</a:t>
            </a:r>
            <a:endParaRPr/>
          </a:p>
        </p:txBody>
      </p:sp>
      <p:sp>
        <p:nvSpPr>
          <p:cNvPr id="640" name="Google Shape;640;p56"/>
          <p:cNvSpPr txBox="1"/>
          <p:nvPr/>
        </p:nvSpPr>
        <p:spPr>
          <a:xfrm>
            <a:off x="1755775" y="2286000"/>
            <a:ext cx="4794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1/4</a:t>
            </a:r>
            <a:endParaRPr/>
          </a:p>
        </p:txBody>
      </p:sp>
      <p:sp>
        <p:nvSpPr>
          <p:cNvPr id="641" name="Google Shape;641;p56"/>
          <p:cNvSpPr txBox="1"/>
          <p:nvPr/>
        </p:nvSpPr>
        <p:spPr>
          <a:xfrm>
            <a:off x="1184275" y="2743200"/>
            <a:ext cx="4794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1/4</a:t>
            </a:r>
            <a:endParaRPr/>
          </a:p>
        </p:txBody>
      </p:sp>
      <p:sp>
        <p:nvSpPr>
          <p:cNvPr id="642" name="Google Shape;642;p56"/>
          <p:cNvSpPr txBox="1"/>
          <p:nvPr/>
        </p:nvSpPr>
        <p:spPr>
          <a:xfrm>
            <a:off x="1755775" y="2743200"/>
            <a:ext cx="47942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1/4</a:t>
            </a:r>
            <a:endParaRPr/>
          </a:p>
        </p:txBody>
      </p:sp>
      <p:grpSp>
        <p:nvGrpSpPr>
          <p:cNvPr id="643" name="Google Shape;643;p56"/>
          <p:cNvGrpSpPr/>
          <p:nvPr/>
        </p:nvGrpSpPr>
        <p:grpSpPr>
          <a:xfrm rot="-4500000">
            <a:off x="2439984" y="4914017"/>
            <a:ext cx="515541" cy="514350"/>
            <a:chOff x="1536" y="3743"/>
            <a:chExt cx="433" cy="432"/>
          </a:xfrm>
        </p:grpSpPr>
        <p:sp>
          <p:nvSpPr>
            <p:cNvPr id="644" name="Google Shape;644;p56"/>
            <p:cNvSpPr/>
            <p:nvPr/>
          </p:nvSpPr>
          <p:spPr>
            <a:xfrm>
              <a:off x="1536" y="3743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5" name="Google Shape;645;p56"/>
            <p:cNvSpPr/>
            <p:nvPr/>
          </p:nvSpPr>
          <p:spPr>
            <a:xfrm>
              <a:off x="1632" y="3839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6" name="Google Shape;646;p56"/>
            <p:cNvSpPr/>
            <p:nvPr/>
          </p:nvSpPr>
          <p:spPr>
            <a:xfrm>
              <a:off x="1728" y="3936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7" name="Google Shape;647;p56"/>
            <p:cNvSpPr/>
            <p:nvPr/>
          </p:nvSpPr>
          <p:spPr>
            <a:xfrm>
              <a:off x="1825" y="4031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8" name="Google Shape;648;p56"/>
            <p:cNvSpPr/>
            <p:nvPr/>
          </p:nvSpPr>
          <p:spPr>
            <a:xfrm>
              <a:off x="1921" y="4127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49" name="Google Shape;649;p56"/>
          <p:cNvSpPr txBox="1"/>
          <p:nvPr/>
        </p:nvSpPr>
        <p:spPr>
          <a:xfrm>
            <a:off x="6499225" y="4457700"/>
            <a:ext cx="7477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x N</a:t>
            </a:r>
            <a:endParaRPr/>
          </a:p>
        </p:txBody>
      </p:sp>
      <p:sp>
        <p:nvSpPr>
          <p:cNvPr id="650" name="Google Shape;650;p56"/>
          <p:cNvSpPr txBox="1"/>
          <p:nvPr/>
        </p:nvSpPr>
        <p:spPr>
          <a:xfrm>
            <a:off x="4727575" y="4686300"/>
            <a:ext cx="11080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N/2 x N/2</a:t>
            </a:r>
            <a:endParaRPr/>
          </a:p>
        </p:txBody>
      </p:sp>
      <p:sp>
        <p:nvSpPr>
          <p:cNvPr id="651" name="Google Shape;651;p56"/>
          <p:cNvSpPr txBox="1"/>
          <p:nvPr/>
        </p:nvSpPr>
        <p:spPr>
          <a:xfrm>
            <a:off x="3298825" y="4914900"/>
            <a:ext cx="11080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N/4 x N/4</a:t>
            </a:r>
            <a:endParaRPr/>
          </a:p>
        </p:txBody>
      </p:sp>
      <p:sp>
        <p:nvSpPr>
          <p:cNvPr id="652" name="Google Shape;652;p56"/>
          <p:cNvSpPr txBox="1"/>
          <p:nvPr/>
        </p:nvSpPr>
        <p:spPr>
          <a:xfrm>
            <a:off x="1997075" y="5600700"/>
            <a:ext cx="569912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r>
              <a:rPr b="1" i="0" lang="en-US" sz="15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x 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7"/>
          <p:cNvSpPr txBox="1"/>
          <p:nvPr>
            <p:ph type="title"/>
          </p:nvPr>
        </p:nvSpPr>
        <p:spPr>
          <a:xfrm>
            <a:off x="533400" y="1131887"/>
            <a:ext cx="7681912" cy="71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Issue of Sampling</a:t>
            </a:r>
            <a:endParaRPr/>
          </a:p>
        </p:txBody>
      </p:sp>
      <p:sp>
        <p:nvSpPr>
          <p:cNvPr id="658" name="Google Shape;658;p57"/>
          <p:cNvSpPr txBox="1"/>
          <p:nvPr>
            <p:ph idx="1" type="body"/>
          </p:nvPr>
        </p:nvSpPr>
        <p:spPr>
          <a:xfrm>
            <a:off x="533400" y="2087562"/>
            <a:ext cx="7467600" cy="3516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an image undergoes low pass filtering, its frequency content decreases 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Minimum number of samples required to adequately sample the low pass filtered image is less.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pass filtered image can be at a smaller size than the original image. </a:t>
            </a:r>
            <a:endParaRPr/>
          </a:p>
          <a:p>
            <a:pPr indent="-69215" lvl="0" marL="1825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57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8"/>
          <p:cNvSpPr txBox="1"/>
          <p:nvPr>
            <p:ph type="title"/>
          </p:nvPr>
        </p:nvSpPr>
        <p:spPr>
          <a:xfrm>
            <a:off x="457200" y="1131887"/>
            <a:ext cx="7758112" cy="606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Subsampling</a:t>
            </a:r>
            <a:endParaRPr/>
          </a:p>
        </p:txBody>
      </p:sp>
      <p:pic>
        <p:nvPicPr>
          <p:cNvPr id="665" name="Google Shape;665;p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9632" l="0" r="0" t="0"/>
          <a:stretch/>
        </p:blipFill>
        <p:spPr>
          <a:xfrm>
            <a:off x="2863850" y="2030412"/>
            <a:ext cx="4267200" cy="19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58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667" name="Google Shape;667;p58"/>
          <p:cNvPicPr preferRelativeResize="0"/>
          <p:nvPr/>
        </p:nvPicPr>
        <p:blipFill rotWithShape="1">
          <a:blip r:embed="rId3">
            <a:alphaModFix/>
          </a:blip>
          <a:srcRect b="265" l="0" r="0" t="49366"/>
          <a:stretch/>
        </p:blipFill>
        <p:spPr>
          <a:xfrm>
            <a:off x="2863850" y="4305300"/>
            <a:ext cx="4267200" cy="1966912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58"/>
          <p:cNvSpPr txBox="1"/>
          <p:nvPr/>
        </p:nvSpPr>
        <p:spPr>
          <a:xfrm>
            <a:off x="503237" y="1812925"/>
            <a:ext cx="3665537" cy="692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0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 subsampling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9" name="Google Shape;669;p58"/>
          <p:cNvSpPr txBox="1"/>
          <p:nvPr/>
        </p:nvSpPr>
        <p:spPr>
          <a:xfrm>
            <a:off x="406400" y="3589337"/>
            <a:ext cx="4429125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None/>
            </a:pPr>
            <a:r>
              <a:rPr b="0" i="0" lang="en-US" sz="21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Pre-filtering and subsampling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2"/>
          <p:cNvPicPr preferRelativeResize="0"/>
          <p:nvPr/>
        </p:nvPicPr>
        <p:blipFill rotWithShape="1">
          <a:blip r:embed="rId3">
            <a:alphaModFix/>
          </a:blip>
          <a:srcRect b="11279" l="0" r="2595" t="19615"/>
          <a:stretch/>
        </p:blipFill>
        <p:spPr>
          <a:xfrm>
            <a:off x="893762" y="5489575"/>
            <a:ext cx="737870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1875" y="2166937"/>
            <a:ext cx="7240587" cy="95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3762" y="3398837"/>
            <a:ext cx="6573837" cy="1624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2"/>
          <p:cNvSpPr txBox="1"/>
          <p:nvPr>
            <p:ph type="title"/>
          </p:nvPr>
        </p:nvSpPr>
        <p:spPr>
          <a:xfrm>
            <a:off x="712787" y="1055687"/>
            <a:ext cx="7269162" cy="515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Properties of Linear System</a:t>
            </a:r>
            <a:endParaRPr/>
          </a:p>
        </p:txBody>
      </p:sp>
      <p:sp>
        <p:nvSpPr>
          <p:cNvPr id="235" name="Google Shape;235;p32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6" name="Google Shape;236;p32"/>
          <p:cNvSpPr txBox="1"/>
          <p:nvPr>
            <p:ph idx="1" type="body"/>
          </p:nvPr>
        </p:nvSpPr>
        <p:spPr>
          <a:xfrm>
            <a:off x="712787" y="1905000"/>
            <a:ext cx="7053262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Homogeneity: </a:t>
            </a:r>
            <a:endParaRPr/>
          </a:p>
          <a:p>
            <a:pPr indent="-143827" lvl="0" marL="257175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3827" lvl="0" marL="257175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Additivity:</a:t>
            </a:r>
            <a:endParaRPr/>
          </a:p>
          <a:p>
            <a:pPr indent="-143827" lvl="0" marL="257175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3827" lvl="0" marL="257175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3827" lvl="0" marL="257175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3827" lvl="0" marL="257175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 Invariance: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9"/>
          <p:cNvSpPr txBox="1"/>
          <p:nvPr>
            <p:ph type="title"/>
          </p:nvPr>
        </p:nvSpPr>
        <p:spPr>
          <a:xfrm>
            <a:off x="307975" y="1131887"/>
            <a:ext cx="7907337" cy="612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Aliasing Artifact </a:t>
            </a:r>
            <a:endParaRPr/>
          </a:p>
        </p:txBody>
      </p:sp>
      <p:sp>
        <p:nvSpPr>
          <p:cNvPr id="675" name="Google Shape;675;p59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stripes" id="676" name="Google Shape;67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862" y="1943100"/>
            <a:ext cx="1828800" cy="1828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ss-stripes" id="677" name="Google Shape;677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1762" y="4229100"/>
            <a:ext cx="9144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78" name="Google Shape;678;p59"/>
          <p:cNvSpPr txBox="1"/>
          <p:nvPr/>
        </p:nvSpPr>
        <p:spPr>
          <a:xfrm>
            <a:off x="1230312" y="3771900"/>
            <a:ext cx="19288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 (256 x 256)</a:t>
            </a:r>
            <a:endParaRPr/>
          </a:p>
        </p:txBody>
      </p:sp>
      <p:sp>
        <p:nvSpPr>
          <p:cNvPr id="679" name="Google Shape;679;p59"/>
          <p:cNvSpPr txBox="1"/>
          <p:nvPr/>
        </p:nvSpPr>
        <p:spPr>
          <a:xfrm>
            <a:off x="944562" y="5200650"/>
            <a:ext cx="26352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Subsampled(128 x 128)</a:t>
            </a:r>
            <a:endParaRPr/>
          </a:p>
        </p:txBody>
      </p:sp>
      <p:sp>
        <p:nvSpPr>
          <p:cNvPr id="680" name="Google Shape;680;p59"/>
          <p:cNvSpPr txBox="1"/>
          <p:nvPr/>
        </p:nvSpPr>
        <p:spPr>
          <a:xfrm>
            <a:off x="4945062" y="5143500"/>
            <a:ext cx="218598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Subsampled from filtered image(128 x 128)</a:t>
            </a:r>
            <a:endParaRPr/>
          </a:p>
        </p:txBody>
      </p:sp>
      <p:sp>
        <p:nvSpPr>
          <p:cNvPr id="681" name="Google Shape;681;p59"/>
          <p:cNvSpPr txBox="1"/>
          <p:nvPr/>
        </p:nvSpPr>
        <p:spPr>
          <a:xfrm>
            <a:off x="2487612" y="4457700"/>
            <a:ext cx="23352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Insufficient sampling.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Hence, aliasing.</a:t>
            </a:r>
            <a:endParaRPr/>
          </a:p>
        </p:txBody>
      </p:sp>
      <p:sp>
        <p:nvSpPr>
          <p:cNvPr id="682" name="Google Shape;682;p59"/>
          <p:cNvSpPr txBox="1"/>
          <p:nvPr/>
        </p:nvSpPr>
        <p:spPr>
          <a:xfrm>
            <a:off x="2967037" y="2600325"/>
            <a:ext cx="2443162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Filtering reduces frequency content.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Arial"/>
              <a:buNone/>
            </a:pPr>
            <a:r>
              <a:rPr b="0" i="0" lang="en-US" sz="16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Hence, lower sampling is sufficient.</a:t>
            </a:r>
            <a:endParaRPr/>
          </a:p>
        </p:txBody>
      </p:sp>
      <p:pic>
        <p:nvPicPr>
          <p:cNvPr descr="f-stripes" id="683" name="Google Shape;683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3662" y="1943100"/>
            <a:ext cx="1828800" cy="1828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84" name="Google Shape;684;p59"/>
          <p:cNvSpPr txBox="1"/>
          <p:nvPr/>
        </p:nvSpPr>
        <p:spPr>
          <a:xfrm>
            <a:off x="5230812" y="3771900"/>
            <a:ext cx="21859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Filtered (256 x 256)</a:t>
            </a:r>
            <a:endParaRPr/>
          </a:p>
        </p:txBody>
      </p:sp>
      <p:pic>
        <p:nvPicPr>
          <p:cNvPr descr="f-ss-stripes" id="685" name="Google Shape;685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45162" y="4171950"/>
            <a:ext cx="914400" cy="914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86" name="Google Shape;686;p59"/>
          <p:cNvSpPr/>
          <p:nvPr/>
        </p:nvSpPr>
        <p:spPr>
          <a:xfrm>
            <a:off x="830262" y="3028950"/>
            <a:ext cx="514350" cy="1543050"/>
          </a:xfrm>
          <a:custGeom>
            <a:rect b="b" l="l" r="r" t="t"/>
            <a:pathLst>
              <a:path extrusionOk="0" h="1296" w="432">
                <a:moveTo>
                  <a:pt x="192" y="0"/>
                </a:moveTo>
                <a:lnTo>
                  <a:pt x="0" y="0"/>
                </a:lnTo>
                <a:lnTo>
                  <a:pt x="0" y="1296"/>
                </a:lnTo>
                <a:lnTo>
                  <a:pt x="432" y="1296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87" name="Google Shape;687;p59"/>
          <p:cNvCxnSpPr/>
          <p:nvPr/>
        </p:nvCxnSpPr>
        <p:spPr>
          <a:xfrm>
            <a:off x="2944812" y="2600325"/>
            <a:ext cx="2228850" cy="0"/>
          </a:xfrm>
          <a:prstGeom prst="straightConnector1">
            <a:avLst/>
          </a:prstGeom>
          <a:noFill/>
          <a:ln cap="flat" cmpd="sng" w="28575">
            <a:solidFill>
              <a:schemeClr val="hlink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688" name="Google Shape;688;p59"/>
          <p:cNvSpPr/>
          <p:nvPr/>
        </p:nvSpPr>
        <p:spPr>
          <a:xfrm flipH="1">
            <a:off x="6716712" y="3028950"/>
            <a:ext cx="514350" cy="1543050"/>
          </a:xfrm>
          <a:custGeom>
            <a:rect b="b" l="l" r="r" t="t"/>
            <a:pathLst>
              <a:path extrusionOk="0" h="1296" w="432">
                <a:moveTo>
                  <a:pt x="192" y="0"/>
                </a:moveTo>
                <a:lnTo>
                  <a:pt x="0" y="0"/>
                </a:lnTo>
                <a:lnTo>
                  <a:pt x="0" y="1296"/>
                </a:lnTo>
                <a:lnTo>
                  <a:pt x="432" y="1296"/>
                </a:lnTo>
              </a:path>
            </a:pathLst>
          </a:custGeom>
          <a:noFill/>
          <a:ln cap="flat" cmpd="sng" w="28575">
            <a:solidFill>
              <a:schemeClr val="hlink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9" name="Google Shape;689;p59"/>
          <p:cNvSpPr txBox="1"/>
          <p:nvPr/>
        </p:nvSpPr>
        <p:spPr>
          <a:xfrm>
            <a:off x="3292475" y="3792537"/>
            <a:ext cx="19034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ANTI-ALIASING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0"/>
          <p:cNvSpPr txBox="1"/>
          <p:nvPr>
            <p:ph type="title"/>
          </p:nvPr>
        </p:nvSpPr>
        <p:spPr>
          <a:xfrm>
            <a:off x="387350" y="1131887"/>
            <a:ext cx="7827962" cy="6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Pass Filter</a:t>
            </a:r>
            <a:endParaRPr/>
          </a:p>
        </p:txBody>
      </p:sp>
      <p:sp>
        <p:nvSpPr>
          <p:cNvPr id="695" name="Google Shape;695;p60"/>
          <p:cNvSpPr txBox="1"/>
          <p:nvPr>
            <p:ph idx="4294967295" type="body"/>
          </p:nvPr>
        </p:nvSpPr>
        <p:spPr>
          <a:xfrm>
            <a:off x="386862" y="1921119"/>
            <a:ext cx="7829023" cy="35712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65" r="0" t="-10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3" lvl="0" marL="1825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96" name="Google Shape;696;p60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697" name="Google Shape;69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737" y="3776662"/>
            <a:ext cx="8156575" cy="1525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1"/>
          <p:cNvSpPr txBox="1"/>
          <p:nvPr>
            <p:ph type="title"/>
          </p:nvPr>
        </p:nvSpPr>
        <p:spPr>
          <a:xfrm>
            <a:off x="466725" y="1131887"/>
            <a:ext cx="7748587" cy="577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High Pass Filter</a:t>
            </a:r>
            <a:endParaRPr/>
          </a:p>
        </p:txBody>
      </p:sp>
      <p:pic>
        <p:nvPicPr>
          <p:cNvPr id="703" name="Google Shape;703;p6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467" r="66549" t="0"/>
          <a:stretch/>
        </p:blipFill>
        <p:spPr>
          <a:xfrm>
            <a:off x="665162" y="1982787"/>
            <a:ext cx="2524125" cy="2846387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61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705" name="Google Shape;705;p61"/>
          <p:cNvPicPr preferRelativeResize="0"/>
          <p:nvPr/>
        </p:nvPicPr>
        <p:blipFill rotWithShape="1">
          <a:blip r:embed="rId3">
            <a:alphaModFix/>
          </a:blip>
          <a:srcRect b="0" l="34007" r="35008" t="0"/>
          <a:stretch/>
        </p:blipFill>
        <p:spPr>
          <a:xfrm>
            <a:off x="3224212" y="1982787"/>
            <a:ext cx="2522537" cy="284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61"/>
          <p:cNvPicPr preferRelativeResize="0"/>
          <p:nvPr/>
        </p:nvPicPr>
        <p:blipFill rotWithShape="1">
          <a:blip r:embed="rId3">
            <a:alphaModFix/>
          </a:blip>
          <a:srcRect b="0" l="65923" r="3091" t="0"/>
          <a:stretch/>
        </p:blipFill>
        <p:spPr>
          <a:xfrm>
            <a:off x="5781675" y="1982787"/>
            <a:ext cx="2524125" cy="2846387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61"/>
          <p:cNvSpPr txBox="1"/>
          <p:nvPr/>
        </p:nvSpPr>
        <p:spPr>
          <a:xfrm>
            <a:off x="992187" y="4656137"/>
            <a:ext cx="186848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Original Image</a:t>
            </a:r>
            <a:endParaRPr/>
          </a:p>
        </p:txBody>
      </p:sp>
      <p:sp>
        <p:nvSpPr>
          <p:cNvPr id="708" name="Google Shape;708;p61"/>
          <p:cNvSpPr txBox="1"/>
          <p:nvPr/>
        </p:nvSpPr>
        <p:spPr>
          <a:xfrm>
            <a:off x="3551237" y="4656137"/>
            <a:ext cx="202088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pass filtered</a:t>
            </a:r>
            <a:endParaRPr/>
          </a:p>
        </p:txBody>
      </p:sp>
      <p:sp>
        <p:nvSpPr>
          <p:cNvPr id="709" name="Google Shape;709;p61"/>
          <p:cNvSpPr txBox="1"/>
          <p:nvPr/>
        </p:nvSpPr>
        <p:spPr>
          <a:xfrm>
            <a:off x="6034087" y="4656137"/>
            <a:ext cx="21304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pass filtered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2"/>
          <p:cNvSpPr txBox="1"/>
          <p:nvPr>
            <p:ph type="title"/>
          </p:nvPr>
        </p:nvSpPr>
        <p:spPr>
          <a:xfrm>
            <a:off x="479425" y="923925"/>
            <a:ext cx="8316912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Band-limited Images </a:t>
            </a:r>
            <a:r>
              <a:rPr b="0" i="0" lang="en-US" sz="3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(Laplacian Pyramid)</a:t>
            </a:r>
            <a:endParaRPr/>
          </a:p>
        </p:txBody>
      </p:sp>
      <p:sp>
        <p:nvSpPr>
          <p:cNvPr id="715" name="Google Shape;715;p62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cxnSp>
        <p:nvCxnSpPr>
          <p:cNvPr id="716" name="Google Shape;716;p62"/>
          <p:cNvCxnSpPr/>
          <p:nvPr/>
        </p:nvCxnSpPr>
        <p:spPr>
          <a:xfrm>
            <a:off x="1781175" y="3076575"/>
            <a:ext cx="5257800" cy="0"/>
          </a:xfrm>
          <a:prstGeom prst="straightConnector1">
            <a:avLst/>
          </a:prstGeom>
          <a:noFill/>
          <a:ln cap="flat" cmpd="sng" w="9525">
            <a:solidFill>
              <a:srgbClr val="66FFFF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717" name="Google Shape;717;p62"/>
          <p:cNvCxnSpPr/>
          <p:nvPr/>
        </p:nvCxnSpPr>
        <p:spPr>
          <a:xfrm>
            <a:off x="6238875" y="2676525"/>
            <a:ext cx="0" cy="2628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18" name="Google Shape;718;p62"/>
          <p:cNvCxnSpPr/>
          <p:nvPr/>
        </p:nvCxnSpPr>
        <p:spPr>
          <a:xfrm rot="10800000">
            <a:off x="2581275" y="2105025"/>
            <a:ext cx="0" cy="3257550"/>
          </a:xfrm>
          <a:prstGeom prst="straightConnector1">
            <a:avLst/>
          </a:prstGeom>
          <a:noFill/>
          <a:ln cap="flat" cmpd="sng" w="9525">
            <a:solidFill>
              <a:srgbClr val="66FFFF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19" name="Google Shape;719;p62"/>
          <p:cNvCxnSpPr/>
          <p:nvPr/>
        </p:nvCxnSpPr>
        <p:spPr>
          <a:xfrm>
            <a:off x="2638425" y="5191125"/>
            <a:ext cx="36004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720" name="Google Shape;720;p62"/>
          <p:cNvSpPr txBox="1"/>
          <p:nvPr/>
        </p:nvSpPr>
        <p:spPr>
          <a:xfrm>
            <a:off x="4352925" y="5133975"/>
            <a:ext cx="5095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cxnSp>
        <p:nvCxnSpPr>
          <p:cNvPr id="721" name="Google Shape;721;p62"/>
          <p:cNvCxnSpPr/>
          <p:nvPr/>
        </p:nvCxnSpPr>
        <p:spPr>
          <a:xfrm>
            <a:off x="5553075" y="2676525"/>
            <a:ext cx="0" cy="22288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22" name="Google Shape;722;p62"/>
          <p:cNvCxnSpPr/>
          <p:nvPr/>
        </p:nvCxnSpPr>
        <p:spPr>
          <a:xfrm>
            <a:off x="2581275" y="4676775"/>
            <a:ext cx="2971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723" name="Google Shape;723;p62"/>
          <p:cNvSpPr txBox="1"/>
          <p:nvPr/>
        </p:nvSpPr>
        <p:spPr>
          <a:xfrm>
            <a:off x="3895725" y="4603750"/>
            <a:ext cx="6810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n-1</a:t>
            </a:r>
            <a:endParaRPr/>
          </a:p>
        </p:txBody>
      </p:sp>
      <p:cxnSp>
        <p:nvCxnSpPr>
          <p:cNvPr id="724" name="Google Shape;724;p62"/>
          <p:cNvCxnSpPr/>
          <p:nvPr/>
        </p:nvCxnSpPr>
        <p:spPr>
          <a:xfrm>
            <a:off x="4695825" y="2733675"/>
            <a:ext cx="0" cy="15430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25" name="Google Shape;725;p62"/>
          <p:cNvCxnSpPr/>
          <p:nvPr/>
        </p:nvCxnSpPr>
        <p:spPr>
          <a:xfrm>
            <a:off x="2581275" y="4105275"/>
            <a:ext cx="21145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726" name="Google Shape;726;p62"/>
          <p:cNvSpPr txBox="1"/>
          <p:nvPr/>
        </p:nvSpPr>
        <p:spPr>
          <a:xfrm>
            <a:off x="3381375" y="4032250"/>
            <a:ext cx="6810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n-2</a:t>
            </a:r>
            <a:endParaRPr/>
          </a:p>
        </p:txBody>
      </p:sp>
      <p:grpSp>
        <p:nvGrpSpPr>
          <p:cNvPr id="727" name="Google Shape;727;p62"/>
          <p:cNvGrpSpPr/>
          <p:nvPr/>
        </p:nvGrpSpPr>
        <p:grpSpPr>
          <a:xfrm rot="-2760000">
            <a:off x="3093665" y="3132681"/>
            <a:ext cx="513159" cy="513160"/>
            <a:chOff x="1536" y="3742"/>
            <a:chExt cx="431" cy="431"/>
          </a:xfrm>
        </p:grpSpPr>
        <p:sp>
          <p:nvSpPr>
            <p:cNvPr id="728" name="Google Shape;728;p62"/>
            <p:cNvSpPr/>
            <p:nvPr/>
          </p:nvSpPr>
          <p:spPr>
            <a:xfrm>
              <a:off x="1536" y="3742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9" name="Google Shape;729;p62"/>
            <p:cNvSpPr/>
            <p:nvPr/>
          </p:nvSpPr>
          <p:spPr>
            <a:xfrm>
              <a:off x="1632" y="3837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0" name="Google Shape;730;p62"/>
            <p:cNvSpPr/>
            <p:nvPr/>
          </p:nvSpPr>
          <p:spPr>
            <a:xfrm>
              <a:off x="1728" y="3936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1" name="Google Shape;731;p62"/>
            <p:cNvSpPr/>
            <p:nvPr/>
          </p:nvSpPr>
          <p:spPr>
            <a:xfrm>
              <a:off x="1825" y="4030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2" name="Google Shape;732;p62"/>
            <p:cNvSpPr/>
            <p:nvPr/>
          </p:nvSpPr>
          <p:spPr>
            <a:xfrm>
              <a:off x="1919" y="4125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733" name="Google Shape;733;p62"/>
          <p:cNvSpPr txBox="1"/>
          <p:nvPr/>
        </p:nvSpPr>
        <p:spPr>
          <a:xfrm>
            <a:off x="6296025" y="3076575"/>
            <a:ext cx="3889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sp>
        <p:nvSpPr>
          <p:cNvPr id="734" name="Google Shape;734;p62"/>
          <p:cNvSpPr txBox="1"/>
          <p:nvPr/>
        </p:nvSpPr>
        <p:spPr>
          <a:xfrm>
            <a:off x="5495925" y="3076575"/>
            <a:ext cx="5603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n-1</a:t>
            </a:r>
            <a:endParaRPr/>
          </a:p>
        </p:txBody>
      </p:sp>
      <p:sp>
        <p:nvSpPr>
          <p:cNvPr id="735" name="Google Shape;735;p62"/>
          <p:cNvSpPr txBox="1"/>
          <p:nvPr/>
        </p:nvSpPr>
        <p:spPr>
          <a:xfrm>
            <a:off x="4638675" y="3076575"/>
            <a:ext cx="5603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n-2</a:t>
            </a:r>
            <a:endParaRPr/>
          </a:p>
        </p:txBody>
      </p:sp>
      <p:sp>
        <p:nvSpPr>
          <p:cNvPr id="736" name="Google Shape;736;p62"/>
          <p:cNvSpPr txBox="1"/>
          <p:nvPr/>
        </p:nvSpPr>
        <p:spPr>
          <a:xfrm>
            <a:off x="1209675" y="2390775"/>
            <a:ext cx="14890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n-2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&lt;f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n-1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&lt;f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sp>
        <p:nvSpPr>
          <p:cNvPr id="737" name="Google Shape;737;p62"/>
          <p:cNvSpPr txBox="1"/>
          <p:nvPr/>
        </p:nvSpPr>
        <p:spPr>
          <a:xfrm>
            <a:off x="5438775" y="2505075"/>
            <a:ext cx="18288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G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-G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-2500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38" name="Google Shape;738;p62"/>
          <p:cNvCxnSpPr/>
          <p:nvPr/>
        </p:nvCxnSpPr>
        <p:spPr>
          <a:xfrm>
            <a:off x="5553075" y="2962275"/>
            <a:ext cx="685800" cy="0"/>
          </a:xfrm>
          <a:prstGeom prst="straightConnector1">
            <a:avLst/>
          </a:prstGeom>
          <a:noFill/>
          <a:ln cap="flat" cmpd="sng" w="28575">
            <a:solidFill>
              <a:srgbClr val="FF33CC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sp>
        <p:nvSpPr>
          <p:cNvPr id="739" name="Google Shape;739;p62"/>
          <p:cNvSpPr txBox="1"/>
          <p:nvPr/>
        </p:nvSpPr>
        <p:spPr>
          <a:xfrm>
            <a:off x="4181475" y="2219325"/>
            <a:ext cx="24574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n-1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G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n-1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-G</a:t>
            </a:r>
            <a:r>
              <a:rPr b="0" baseline="-2500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-2500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40" name="Google Shape;740;p62"/>
          <p:cNvCxnSpPr/>
          <p:nvPr/>
        </p:nvCxnSpPr>
        <p:spPr>
          <a:xfrm>
            <a:off x="4695825" y="2790825"/>
            <a:ext cx="800100" cy="0"/>
          </a:xfrm>
          <a:prstGeom prst="straightConnector1">
            <a:avLst/>
          </a:prstGeom>
          <a:noFill/>
          <a:ln cap="flat" cmpd="sng" w="28575">
            <a:solidFill>
              <a:srgbClr val="66FF33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3"/>
          <p:cNvSpPr txBox="1"/>
          <p:nvPr>
            <p:ph type="title"/>
          </p:nvPr>
        </p:nvSpPr>
        <p:spPr>
          <a:xfrm>
            <a:off x="371475" y="1025525"/>
            <a:ext cx="8315325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Band-limited Images </a:t>
            </a:r>
            <a:r>
              <a:rPr b="0" i="0" lang="en-US" sz="31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(Laplacian Pyramid)</a:t>
            </a:r>
            <a:endParaRPr/>
          </a:p>
        </p:txBody>
      </p:sp>
      <p:sp>
        <p:nvSpPr>
          <p:cNvPr id="746" name="Google Shape;746;p63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laplacian" id="747" name="Google Shape;747;p6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25" y="2327275"/>
            <a:ext cx="6862762" cy="31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112" y="1957387"/>
            <a:ext cx="7135812" cy="3198812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64"/>
          <p:cNvSpPr txBox="1"/>
          <p:nvPr>
            <p:ph type="title"/>
          </p:nvPr>
        </p:nvSpPr>
        <p:spPr>
          <a:xfrm>
            <a:off x="519112" y="1131887"/>
            <a:ext cx="76962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2D Filter Separability</a:t>
            </a:r>
            <a:endParaRPr/>
          </a:p>
        </p:txBody>
      </p:sp>
      <p:sp>
        <p:nvSpPr>
          <p:cNvPr id="754" name="Google Shape;754;p64"/>
          <p:cNvSpPr txBox="1"/>
          <p:nvPr>
            <p:ph idx="1" type="body"/>
          </p:nvPr>
        </p:nvSpPr>
        <p:spPr>
          <a:xfrm>
            <a:off x="519112" y="1833562"/>
            <a:ext cx="6873875" cy="3659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Visualizing 2D filters from their 1D counter part</a:t>
            </a:r>
            <a:endParaRPr/>
          </a:p>
        </p:txBody>
      </p:sp>
      <p:sp>
        <p:nvSpPr>
          <p:cNvPr id="755" name="Google Shape;755;p64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756" name="Google Shape;756;p64"/>
          <p:cNvSpPr txBox="1"/>
          <p:nvPr/>
        </p:nvSpPr>
        <p:spPr>
          <a:xfrm>
            <a:off x="1565275" y="5048250"/>
            <a:ext cx="11271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Box Filter</a:t>
            </a:r>
            <a:endParaRPr/>
          </a:p>
        </p:txBody>
      </p:sp>
      <p:sp>
        <p:nvSpPr>
          <p:cNvPr id="757" name="Google Shape;757;p64"/>
          <p:cNvSpPr txBox="1"/>
          <p:nvPr/>
        </p:nvSpPr>
        <p:spPr>
          <a:xfrm>
            <a:off x="3516312" y="5053012"/>
            <a:ext cx="158908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Gaussian Filter</a:t>
            </a:r>
            <a:endParaRPr/>
          </a:p>
        </p:txBody>
      </p:sp>
      <p:sp>
        <p:nvSpPr>
          <p:cNvPr id="758" name="Google Shape;758;p64"/>
          <p:cNvSpPr txBox="1"/>
          <p:nvPr/>
        </p:nvSpPr>
        <p:spPr>
          <a:xfrm>
            <a:off x="5803900" y="5048250"/>
            <a:ext cx="1671637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Pass Filter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65"/>
          <p:cNvSpPr txBox="1"/>
          <p:nvPr>
            <p:ph type="title"/>
          </p:nvPr>
        </p:nvSpPr>
        <p:spPr>
          <a:xfrm>
            <a:off x="519112" y="1131887"/>
            <a:ext cx="76962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2D Filter Separability</a:t>
            </a:r>
            <a:endParaRPr/>
          </a:p>
        </p:txBody>
      </p:sp>
      <p:sp>
        <p:nvSpPr>
          <p:cNvPr id="764" name="Google Shape;764;p65"/>
          <p:cNvSpPr txBox="1"/>
          <p:nvPr>
            <p:ph idx="4294967295" type="body"/>
          </p:nvPr>
        </p:nvSpPr>
        <p:spPr>
          <a:xfrm>
            <a:off x="518746" y="1833197"/>
            <a:ext cx="6874178" cy="36591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531" r="-1594" t="-11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3" lvl="0" marL="1825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5" name="Google Shape;765;p65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66"/>
          <p:cNvSpPr txBox="1"/>
          <p:nvPr>
            <p:ph type="title"/>
          </p:nvPr>
        </p:nvSpPr>
        <p:spPr>
          <a:xfrm>
            <a:off x="519112" y="1131887"/>
            <a:ext cx="7696200" cy="54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2D Filter Separability</a:t>
            </a:r>
            <a:endParaRPr/>
          </a:p>
        </p:txBody>
      </p:sp>
      <p:sp>
        <p:nvSpPr>
          <p:cNvPr id="771" name="Google Shape;771;p66"/>
          <p:cNvSpPr txBox="1"/>
          <p:nvPr>
            <p:ph idx="1" type="body"/>
          </p:nvPr>
        </p:nvSpPr>
        <p:spPr>
          <a:xfrm>
            <a:off x="519112" y="1833562"/>
            <a:ext cx="7446962" cy="3659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1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</a:t>
            </a:r>
            <a:endParaRPr/>
          </a:p>
          <a:p>
            <a:pPr indent="-182562" lvl="2" marL="7302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Separable filters can be implemented more efficiently</a:t>
            </a:r>
            <a:endParaRPr/>
          </a:p>
          <a:p>
            <a:pPr indent="-62547" lvl="2" marL="7302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2" marL="7302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Convolving with h</a:t>
            </a:r>
            <a:endParaRPr/>
          </a:p>
          <a:p>
            <a:pPr indent="-182562" lvl="3" marL="1004887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</a:pPr>
            <a:r>
              <a:rPr b="0" i="1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multiplications =  2pqN</a:t>
            </a:r>
            <a:endParaRPr/>
          </a:p>
          <a:p>
            <a:pPr indent="-62547" lvl="2" marL="7302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2" marL="73025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Convolving with a and b</a:t>
            </a:r>
            <a:endParaRPr/>
          </a:p>
          <a:p>
            <a:pPr indent="-182562" lvl="3" marL="1004887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multiplications =  2(p+q)N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3977" lvl="2" marL="73025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71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0009" lvl="1" marL="4572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615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0010" lvl="0" marL="182563" marR="0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615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66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762" y="3886200"/>
            <a:ext cx="7900987" cy="240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612" y="2139950"/>
            <a:ext cx="75057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3"/>
          <p:cNvSpPr txBox="1"/>
          <p:nvPr>
            <p:ph type="title"/>
          </p:nvPr>
        </p:nvSpPr>
        <p:spPr>
          <a:xfrm>
            <a:off x="417512" y="936625"/>
            <a:ext cx="7797800" cy="601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Properties of Linear Systems</a:t>
            </a:r>
            <a:endParaRPr/>
          </a:p>
        </p:txBody>
      </p:sp>
      <p:sp>
        <p:nvSpPr>
          <p:cNvPr id="244" name="Google Shape;244;p33"/>
          <p:cNvSpPr txBox="1"/>
          <p:nvPr>
            <p:ph idx="1" type="body"/>
          </p:nvPr>
        </p:nvSpPr>
        <p:spPr>
          <a:xfrm>
            <a:off x="417512" y="1806575"/>
            <a:ext cx="7797800" cy="3929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Commutative:</a:t>
            </a:r>
            <a:endParaRPr/>
          </a:p>
          <a:p>
            <a:pPr indent="-176212" lvl="0" marL="25717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6212" lvl="0" marL="25717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3827" lvl="0" marL="257175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7175" lvl="0" marL="257175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AutoNum type="arabicPeriod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Superposition: </a:t>
            </a: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each generates multiple outputs, Then the addition of inputs generates an addition of outputs.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215" lvl="0" marL="1825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1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3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7637" y="1905000"/>
            <a:ext cx="3786187" cy="428466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4"/>
          <p:cNvSpPr txBox="1"/>
          <p:nvPr>
            <p:ph type="title"/>
          </p:nvPr>
        </p:nvSpPr>
        <p:spPr>
          <a:xfrm>
            <a:off x="533400" y="1143000"/>
            <a:ext cx="7269162" cy="611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Decomposition - Synthesis</a:t>
            </a:r>
            <a:endParaRPr/>
          </a:p>
        </p:txBody>
      </p:sp>
      <p:sp>
        <p:nvSpPr>
          <p:cNvPr id="252" name="Google Shape;252;p34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type="title"/>
          </p:nvPr>
        </p:nvSpPr>
        <p:spPr>
          <a:xfrm>
            <a:off x="571500" y="1085850"/>
            <a:ext cx="7754937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Response of Linear System</a:t>
            </a:r>
            <a:endParaRPr/>
          </a:p>
        </p:txBody>
      </p:sp>
      <p:sp>
        <p:nvSpPr>
          <p:cNvPr id="258" name="Google Shape;258;p35"/>
          <p:cNvSpPr txBox="1"/>
          <p:nvPr>
            <p:ph idx="1" type="body"/>
          </p:nvPr>
        </p:nvSpPr>
        <p:spPr>
          <a:xfrm>
            <a:off x="571500" y="1905000"/>
            <a:ext cx="7926387" cy="367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1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Impulse:</a:t>
            </a: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Signal with only one non-zero sample. 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Delta</a:t>
            </a: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(δ[t]) is an impulse with non-zero sample at t = 0</a:t>
            </a:r>
            <a:endParaRPr/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215" lvl="0" marL="1825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5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260" name="Google Shape;260;p35"/>
          <p:cNvPicPr preferRelativeResize="0"/>
          <p:nvPr/>
        </p:nvPicPr>
        <p:blipFill rotWithShape="1">
          <a:blip r:embed="rId3">
            <a:alphaModFix/>
          </a:blip>
          <a:srcRect b="0" l="0" r="53125" t="0"/>
          <a:stretch/>
        </p:blipFill>
        <p:spPr>
          <a:xfrm>
            <a:off x="2286000" y="2590800"/>
            <a:ext cx="4286250" cy="399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type="title"/>
          </p:nvPr>
        </p:nvSpPr>
        <p:spPr>
          <a:xfrm>
            <a:off x="609600" y="1092200"/>
            <a:ext cx="7754937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Response of Linear System</a:t>
            </a:r>
            <a:endParaRPr/>
          </a:p>
        </p:txBody>
      </p:sp>
      <p:sp>
        <p:nvSpPr>
          <p:cNvPr id="266" name="Google Shape;266;p36"/>
          <p:cNvSpPr txBox="1"/>
          <p:nvPr>
            <p:ph idx="1" type="body"/>
          </p:nvPr>
        </p:nvSpPr>
        <p:spPr>
          <a:xfrm>
            <a:off x="609600" y="1871662"/>
            <a:ext cx="7926387" cy="367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1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Impulse response </a:t>
            </a: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h[t]</a:t>
            </a:r>
            <a:endParaRPr/>
          </a:p>
          <a:p>
            <a:pPr indent="-182562" lvl="1" marL="4572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615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of the system to the input δ[t].</a:t>
            </a:r>
            <a:endParaRPr/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215" lvl="0" marL="1825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6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268" name="Google Shape;26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952750"/>
            <a:ext cx="7831137" cy="261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/>
          <p:nvPr>
            <p:ph type="title"/>
          </p:nvPr>
        </p:nvSpPr>
        <p:spPr>
          <a:xfrm>
            <a:off x="460375" y="1131887"/>
            <a:ext cx="7754937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Response of Linear System</a:t>
            </a:r>
            <a:endParaRPr/>
          </a:p>
        </p:txBody>
      </p:sp>
      <p:sp>
        <p:nvSpPr>
          <p:cNvPr id="274" name="Google Shape;274;p37"/>
          <p:cNvSpPr txBox="1"/>
          <p:nvPr>
            <p:ph idx="1" type="body"/>
          </p:nvPr>
        </p:nvSpPr>
        <p:spPr>
          <a:xfrm>
            <a:off x="460375" y="1889125"/>
            <a:ext cx="7926387" cy="367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1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Impulse response </a:t>
            </a: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h[t]</a:t>
            </a:r>
            <a:endParaRPr/>
          </a:p>
          <a:p>
            <a:pPr indent="-182562" lvl="1" marL="4572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615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of the system to the input δ[t].</a:t>
            </a:r>
            <a:endParaRPr/>
          </a:p>
          <a:p>
            <a:pPr indent="-182562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Char char="•"/>
            </a:pPr>
            <a:r>
              <a:rPr b="1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Convolution: </a:t>
            </a:r>
            <a:r>
              <a:rPr b="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Response of a linear system with impulse response, h, to a general signal</a:t>
            </a:r>
            <a:endParaRPr/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214" lvl="0" marL="18256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215" lvl="0" marL="182563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785"/>
              <a:buFont typeface="Arial"/>
              <a:buNone/>
            </a:pPr>
            <a:r>
              <a:t/>
            </a:r>
            <a:endParaRPr b="0" i="0" sz="21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276" name="Google Shape;27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1262" y="3729037"/>
            <a:ext cx="6083300" cy="156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" name="Google Shape;281;p38"/>
          <p:cNvGraphicFramePr/>
          <p:nvPr/>
        </p:nvGraphicFramePr>
        <p:xfrm>
          <a:off x="2119312" y="453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{A73CA36B-217C-40E1-BD24-B20C9386A622}</a:tableStyleId>
              </a:tblPr>
              <a:tblGrid>
                <a:gridCol w="871525"/>
                <a:gridCol w="869950"/>
                <a:gridCol w="871525"/>
                <a:gridCol w="869950"/>
                <a:gridCol w="871525"/>
                <a:gridCol w="869950"/>
                <a:gridCol w="871525"/>
              </a:tblGrid>
              <a:tr h="1244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46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46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46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46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46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46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463D"/>
                    </a:solidFill>
                  </a:tcPr>
                </a:tc>
              </a:tr>
            </a:tbl>
          </a:graphicData>
        </a:graphic>
      </p:graphicFrame>
      <p:sp>
        <p:nvSpPr>
          <p:cNvPr id="282" name="Google Shape;282;p38"/>
          <p:cNvSpPr txBox="1"/>
          <p:nvPr>
            <p:ph type="title"/>
          </p:nvPr>
        </p:nvSpPr>
        <p:spPr>
          <a:xfrm>
            <a:off x="390525" y="1131887"/>
            <a:ext cx="7824787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Convolution – Input side</a:t>
            </a:r>
            <a:endParaRPr/>
          </a:p>
        </p:txBody>
      </p:sp>
      <p:sp>
        <p:nvSpPr>
          <p:cNvPr id="283" name="Google Shape;283;p38"/>
          <p:cNvSpPr txBox="1"/>
          <p:nvPr/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</a:pPr>
            <a:fld id="{00000000-1234-1234-1234-123412341234}" type="slidenum">
              <a:rPr b="1" i="0" lang="en-US" sz="1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graphicFrame>
        <p:nvGraphicFramePr>
          <p:cNvPr id="284" name="Google Shape;284;p38"/>
          <p:cNvGraphicFramePr/>
          <p:nvPr/>
        </p:nvGraphicFramePr>
        <p:xfrm>
          <a:off x="2119312" y="2873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{A73CA36B-217C-40E1-BD24-B20C9386A622}</a:tableStyleId>
              </a:tblPr>
              <a:tblGrid>
                <a:gridCol w="871525"/>
                <a:gridCol w="869950"/>
                <a:gridCol w="871525"/>
                <a:gridCol w="869950"/>
                <a:gridCol w="871525"/>
                <a:gridCol w="869950"/>
                <a:gridCol w="871525"/>
              </a:tblGrid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a1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a2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a3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a4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a5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a6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a7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285" name="Google Shape;285;p38"/>
          <p:cNvGrpSpPr/>
          <p:nvPr/>
        </p:nvGrpSpPr>
        <p:grpSpPr>
          <a:xfrm>
            <a:off x="2295525" y="1885950"/>
            <a:ext cx="549275" cy="930275"/>
            <a:chOff x="3061590" y="1371182"/>
            <a:chExt cx="731397" cy="1240753"/>
          </a:xfrm>
        </p:grpSpPr>
        <p:sp>
          <p:nvSpPr>
            <p:cNvPr id="286" name="Google Shape;286;p38"/>
            <p:cNvSpPr txBox="1"/>
            <p:nvPr/>
          </p:nvSpPr>
          <p:spPr>
            <a:xfrm>
              <a:off x="3061590" y="1371182"/>
              <a:ext cx="731397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b="1" i="0" lang="en-US" sz="21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i=1</a:t>
              </a: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3263764" y="2165989"/>
              <a:ext cx="312516" cy="445946"/>
            </a:xfrm>
            <a:prstGeom prst="down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65758F"/>
                </a:gs>
                <a:gs pos="34000">
                  <a:srgbClr val="66758D"/>
                </a:gs>
                <a:gs pos="70000">
                  <a:srgbClr val="74849E"/>
                </a:gs>
                <a:gs pos="100000">
                  <a:schemeClr val="accent5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imes New Roman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38"/>
          <p:cNvSpPr txBox="1"/>
          <p:nvPr/>
        </p:nvSpPr>
        <p:spPr>
          <a:xfrm>
            <a:off x="1139825" y="2797175"/>
            <a:ext cx="7350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</a:t>
            </a:r>
            <a:endParaRPr/>
          </a:p>
        </p:txBody>
      </p:sp>
      <p:sp>
        <p:nvSpPr>
          <p:cNvPr id="289" name="Google Shape;289;p38"/>
          <p:cNvSpPr txBox="1"/>
          <p:nvPr/>
        </p:nvSpPr>
        <p:spPr>
          <a:xfrm>
            <a:off x="352425" y="3524250"/>
            <a:ext cx="8651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Kernel</a:t>
            </a:r>
            <a:endParaRPr/>
          </a:p>
        </p:txBody>
      </p:sp>
      <p:sp>
        <p:nvSpPr>
          <p:cNvPr id="290" name="Google Shape;290;p38"/>
          <p:cNvSpPr txBox="1"/>
          <p:nvPr/>
        </p:nvSpPr>
        <p:spPr>
          <a:xfrm>
            <a:off x="992187" y="4613275"/>
            <a:ext cx="9017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Output</a:t>
            </a:r>
            <a:endParaRPr/>
          </a:p>
        </p:txBody>
      </p:sp>
      <p:graphicFrame>
        <p:nvGraphicFramePr>
          <p:cNvPr id="291" name="Google Shape;291;p38"/>
          <p:cNvGraphicFramePr/>
          <p:nvPr/>
        </p:nvGraphicFramePr>
        <p:xfrm>
          <a:off x="1255712" y="35893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{A73CA36B-217C-40E1-BD24-B20C9386A622}</a:tableStyleId>
              </a:tblPr>
              <a:tblGrid>
                <a:gridCol w="873125"/>
                <a:gridCol w="873125"/>
                <a:gridCol w="873125"/>
              </a:tblGrid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k1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605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k2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605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k3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6056"/>
                    </a:solidFill>
                  </a:tcPr>
                </a:tc>
              </a:tr>
            </a:tbl>
          </a:graphicData>
        </a:graphic>
      </p:graphicFrame>
      <p:grpSp>
        <p:nvGrpSpPr>
          <p:cNvPr id="292" name="Google Shape;292;p38"/>
          <p:cNvGrpSpPr/>
          <p:nvPr/>
        </p:nvGrpSpPr>
        <p:grpSpPr>
          <a:xfrm>
            <a:off x="2551112" y="3227387"/>
            <a:ext cx="0" cy="1208087"/>
            <a:chOff x="3401980" y="3159672"/>
            <a:chExt cx="0" cy="1610448"/>
          </a:xfrm>
        </p:grpSpPr>
        <p:cxnSp>
          <p:nvCxnSpPr>
            <p:cNvPr id="293" name="Google Shape;293;p38"/>
            <p:cNvCxnSpPr/>
            <p:nvPr/>
          </p:nvCxnSpPr>
          <p:spPr>
            <a:xfrm>
              <a:off x="3401980" y="3159672"/>
              <a:ext cx="0" cy="397851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294" name="Google Shape;294;p38"/>
            <p:cNvCxnSpPr/>
            <p:nvPr/>
          </p:nvCxnSpPr>
          <p:spPr>
            <a:xfrm>
              <a:off x="3401980" y="4090812"/>
              <a:ext cx="0" cy="679308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295" name="Google Shape;295;p38"/>
          <p:cNvGrpSpPr/>
          <p:nvPr/>
        </p:nvGrpSpPr>
        <p:grpSpPr>
          <a:xfrm>
            <a:off x="2576512" y="3227387"/>
            <a:ext cx="830262" cy="1208087"/>
            <a:chOff x="3435920" y="3159672"/>
            <a:chExt cx="1105600" cy="1610448"/>
          </a:xfrm>
        </p:grpSpPr>
        <p:cxnSp>
          <p:nvCxnSpPr>
            <p:cNvPr id="296" name="Google Shape;296;p38"/>
            <p:cNvCxnSpPr/>
            <p:nvPr/>
          </p:nvCxnSpPr>
          <p:spPr>
            <a:xfrm>
              <a:off x="3435920" y="3159672"/>
              <a:ext cx="1105600" cy="397851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297" name="Google Shape;297;p38"/>
            <p:cNvCxnSpPr/>
            <p:nvPr/>
          </p:nvCxnSpPr>
          <p:spPr>
            <a:xfrm>
              <a:off x="4541520" y="4090812"/>
              <a:ext cx="0" cy="679308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298" name="Google Shape;298;p38"/>
          <p:cNvSpPr txBox="1"/>
          <p:nvPr/>
        </p:nvSpPr>
        <p:spPr>
          <a:xfrm>
            <a:off x="2119883" y="4440156"/>
            <a:ext cx="792956" cy="3693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63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sp>
        <p:nvSpPr>
          <p:cNvPr id="299" name="Google Shape;299;p38"/>
          <p:cNvSpPr txBox="1"/>
          <p:nvPr/>
        </p:nvSpPr>
        <p:spPr>
          <a:xfrm>
            <a:off x="3041861" y="4440156"/>
            <a:ext cx="792956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63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grpSp>
        <p:nvGrpSpPr>
          <p:cNvPr id="300" name="Google Shape;300;p38"/>
          <p:cNvGrpSpPr/>
          <p:nvPr/>
        </p:nvGrpSpPr>
        <p:grpSpPr>
          <a:xfrm>
            <a:off x="2551112" y="3227387"/>
            <a:ext cx="855662" cy="1208087"/>
            <a:chOff x="3401980" y="3159672"/>
            <a:chExt cx="1139540" cy="1610448"/>
          </a:xfrm>
        </p:grpSpPr>
        <p:cxnSp>
          <p:nvCxnSpPr>
            <p:cNvPr id="301" name="Google Shape;301;p38"/>
            <p:cNvCxnSpPr/>
            <p:nvPr/>
          </p:nvCxnSpPr>
          <p:spPr>
            <a:xfrm flipH="1">
              <a:off x="3435807" y="3159672"/>
              <a:ext cx="1105713" cy="397851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02" name="Google Shape;302;p38"/>
            <p:cNvCxnSpPr/>
            <p:nvPr/>
          </p:nvCxnSpPr>
          <p:spPr>
            <a:xfrm>
              <a:off x="3401980" y="4090812"/>
              <a:ext cx="0" cy="679308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03" name="Google Shape;303;p38"/>
          <p:cNvSpPr/>
          <p:nvPr/>
        </p:nvSpPr>
        <p:spPr>
          <a:xfrm>
            <a:off x="2468562" y="4759325"/>
            <a:ext cx="147637" cy="147637"/>
          </a:xfrm>
          <a:custGeom>
            <a:rect b="b" l="l" r="r" t="t"/>
            <a:pathLst>
              <a:path extrusionOk="0" h="147638" w="147637">
                <a:moveTo>
                  <a:pt x="19569" y="56457"/>
                </a:moveTo>
                <a:lnTo>
                  <a:pt x="56456" y="56457"/>
                </a:lnTo>
                <a:lnTo>
                  <a:pt x="56456" y="19569"/>
                </a:lnTo>
                <a:lnTo>
                  <a:pt x="91181" y="19569"/>
                </a:lnTo>
                <a:lnTo>
                  <a:pt x="91181" y="56457"/>
                </a:lnTo>
                <a:lnTo>
                  <a:pt x="128068" y="56457"/>
                </a:lnTo>
                <a:lnTo>
                  <a:pt x="128068" y="91181"/>
                </a:lnTo>
                <a:lnTo>
                  <a:pt x="91181" y="91181"/>
                </a:lnTo>
                <a:lnTo>
                  <a:pt x="91181" y="128069"/>
                </a:lnTo>
                <a:lnTo>
                  <a:pt x="56456" y="128069"/>
                </a:lnTo>
                <a:lnTo>
                  <a:pt x="56456" y="91181"/>
                </a:lnTo>
                <a:lnTo>
                  <a:pt x="19569" y="91181"/>
                </a:lnTo>
                <a:lnTo>
                  <a:pt x="19569" y="56457"/>
                </a:lnTo>
                <a:close/>
              </a:path>
            </a:pathLst>
          </a:custGeom>
          <a:solidFill>
            <a:schemeClr val="dk1"/>
          </a:solidFill>
          <a:ln cap="flat" cmpd="sng" w="26425">
            <a:solidFill>
              <a:srgbClr val="1B1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2155007" y="4804695"/>
            <a:ext cx="792956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63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grpSp>
        <p:nvGrpSpPr>
          <p:cNvPr id="305" name="Google Shape;305;p38"/>
          <p:cNvGrpSpPr/>
          <p:nvPr/>
        </p:nvGrpSpPr>
        <p:grpSpPr>
          <a:xfrm>
            <a:off x="3406775" y="3227387"/>
            <a:ext cx="0" cy="1208087"/>
            <a:chOff x="4541520" y="3159672"/>
            <a:chExt cx="0" cy="1610448"/>
          </a:xfrm>
        </p:grpSpPr>
        <p:cxnSp>
          <p:nvCxnSpPr>
            <p:cNvPr id="306" name="Google Shape;306;p38"/>
            <p:cNvCxnSpPr/>
            <p:nvPr/>
          </p:nvCxnSpPr>
          <p:spPr>
            <a:xfrm>
              <a:off x="4541520" y="3159672"/>
              <a:ext cx="0" cy="397851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07" name="Google Shape;307;p38"/>
            <p:cNvCxnSpPr/>
            <p:nvPr/>
          </p:nvCxnSpPr>
          <p:spPr>
            <a:xfrm>
              <a:off x="4541520" y="4090812"/>
              <a:ext cx="0" cy="679308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08" name="Google Shape;308;p38"/>
          <p:cNvSpPr/>
          <p:nvPr/>
        </p:nvSpPr>
        <p:spPr>
          <a:xfrm>
            <a:off x="3332162" y="4781550"/>
            <a:ext cx="147637" cy="147637"/>
          </a:xfrm>
          <a:custGeom>
            <a:rect b="b" l="l" r="r" t="t"/>
            <a:pathLst>
              <a:path extrusionOk="0" h="147638" w="147637">
                <a:moveTo>
                  <a:pt x="19569" y="56457"/>
                </a:moveTo>
                <a:lnTo>
                  <a:pt x="56456" y="56457"/>
                </a:lnTo>
                <a:lnTo>
                  <a:pt x="56456" y="19569"/>
                </a:lnTo>
                <a:lnTo>
                  <a:pt x="91181" y="19569"/>
                </a:lnTo>
                <a:lnTo>
                  <a:pt x="91181" y="56457"/>
                </a:lnTo>
                <a:lnTo>
                  <a:pt x="128068" y="56457"/>
                </a:lnTo>
                <a:lnTo>
                  <a:pt x="128068" y="91181"/>
                </a:lnTo>
                <a:lnTo>
                  <a:pt x="91181" y="91181"/>
                </a:lnTo>
                <a:lnTo>
                  <a:pt x="91181" y="128069"/>
                </a:lnTo>
                <a:lnTo>
                  <a:pt x="56456" y="128069"/>
                </a:lnTo>
                <a:lnTo>
                  <a:pt x="56456" y="91181"/>
                </a:lnTo>
                <a:lnTo>
                  <a:pt x="19569" y="91181"/>
                </a:lnTo>
                <a:lnTo>
                  <a:pt x="19569" y="56457"/>
                </a:lnTo>
                <a:close/>
              </a:path>
            </a:pathLst>
          </a:custGeom>
          <a:solidFill>
            <a:schemeClr val="dk1"/>
          </a:solidFill>
          <a:ln cap="flat" cmpd="sng" w="26425">
            <a:solidFill>
              <a:srgbClr val="1B1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3019957" y="4816125"/>
            <a:ext cx="792956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63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grpSp>
        <p:nvGrpSpPr>
          <p:cNvPr id="310" name="Google Shape;310;p38"/>
          <p:cNvGrpSpPr/>
          <p:nvPr/>
        </p:nvGrpSpPr>
        <p:grpSpPr>
          <a:xfrm>
            <a:off x="3397250" y="3227387"/>
            <a:ext cx="906462" cy="1208087"/>
            <a:chOff x="4530125" y="3159672"/>
            <a:chExt cx="1207561" cy="1610448"/>
          </a:xfrm>
        </p:grpSpPr>
        <p:cxnSp>
          <p:nvCxnSpPr>
            <p:cNvPr id="311" name="Google Shape;311;p38"/>
            <p:cNvCxnSpPr/>
            <p:nvPr/>
          </p:nvCxnSpPr>
          <p:spPr>
            <a:xfrm>
              <a:off x="4530125" y="3159672"/>
              <a:ext cx="1207561" cy="397851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12" name="Google Shape;312;p38"/>
            <p:cNvCxnSpPr/>
            <p:nvPr/>
          </p:nvCxnSpPr>
          <p:spPr>
            <a:xfrm flipH="1">
              <a:off x="5576960" y="4090812"/>
              <a:ext cx="4230" cy="679308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13" name="Google Shape;313;p38"/>
          <p:cNvSpPr txBox="1"/>
          <p:nvPr/>
        </p:nvSpPr>
        <p:spPr>
          <a:xfrm>
            <a:off x="3864317" y="4469876"/>
            <a:ext cx="792956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63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grpSp>
        <p:nvGrpSpPr>
          <p:cNvPr id="314" name="Google Shape;314;p38"/>
          <p:cNvGrpSpPr/>
          <p:nvPr/>
        </p:nvGrpSpPr>
        <p:grpSpPr>
          <a:xfrm>
            <a:off x="3127375" y="1885950"/>
            <a:ext cx="549275" cy="930275"/>
            <a:chOff x="3061590" y="1371182"/>
            <a:chExt cx="731397" cy="1240753"/>
          </a:xfrm>
        </p:grpSpPr>
        <p:sp>
          <p:nvSpPr>
            <p:cNvPr id="315" name="Google Shape;315;p38"/>
            <p:cNvSpPr txBox="1"/>
            <p:nvPr/>
          </p:nvSpPr>
          <p:spPr>
            <a:xfrm>
              <a:off x="3061590" y="1371182"/>
              <a:ext cx="731397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b="1" i="0" lang="en-US" sz="21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i=2</a:t>
              </a: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3263764" y="2165989"/>
              <a:ext cx="312516" cy="445946"/>
            </a:xfrm>
            <a:prstGeom prst="down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65758F"/>
                </a:gs>
                <a:gs pos="34000">
                  <a:srgbClr val="66758D"/>
                </a:gs>
                <a:gs pos="70000">
                  <a:srgbClr val="74849E"/>
                </a:gs>
                <a:gs pos="100000">
                  <a:schemeClr val="accent5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imes New Roman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17" name="Google Shape;317;p38"/>
          <p:cNvGraphicFramePr/>
          <p:nvPr/>
        </p:nvGraphicFramePr>
        <p:xfrm>
          <a:off x="2119312" y="359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{A73CA36B-217C-40E1-BD24-B20C9386A622}</a:tableStyleId>
              </a:tblPr>
              <a:tblGrid>
                <a:gridCol w="873125"/>
                <a:gridCol w="873125"/>
                <a:gridCol w="873125"/>
              </a:tblGrid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k1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605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k2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605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k3</a:t>
                      </a:r>
                      <a:endParaRPr/>
                    </a:p>
                  </a:txBody>
                  <a:tcPr marT="34375" marB="34375" marR="68575" marL="68575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26056"/>
                    </a:solidFill>
                  </a:tcPr>
                </a:tc>
              </a:tr>
            </a:tbl>
          </a:graphicData>
        </a:graphic>
      </p:graphicFrame>
      <p:grpSp>
        <p:nvGrpSpPr>
          <p:cNvPr id="318" name="Google Shape;318;p38"/>
          <p:cNvGrpSpPr/>
          <p:nvPr/>
        </p:nvGrpSpPr>
        <p:grpSpPr>
          <a:xfrm>
            <a:off x="3997325" y="1885950"/>
            <a:ext cx="549275" cy="930275"/>
            <a:chOff x="3061590" y="1371182"/>
            <a:chExt cx="731397" cy="1240753"/>
          </a:xfrm>
        </p:grpSpPr>
        <p:sp>
          <p:nvSpPr>
            <p:cNvPr id="319" name="Google Shape;319;p38"/>
            <p:cNvSpPr txBox="1"/>
            <p:nvPr/>
          </p:nvSpPr>
          <p:spPr>
            <a:xfrm>
              <a:off x="3061590" y="1371182"/>
              <a:ext cx="731397" cy="553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imes New Roman"/>
                <a:buNone/>
              </a:pPr>
              <a:r>
                <a:rPr b="1" i="0" lang="en-US" sz="21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i=3</a:t>
              </a:r>
              <a:endParaRPr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3263764" y="2165989"/>
              <a:ext cx="312516" cy="445946"/>
            </a:xfrm>
            <a:prstGeom prst="down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65758F"/>
                </a:gs>
                <a:gs pos="34000">
                  <a:srgbClr val="66758D"/>
                </a:gs>
                <a:gs pos="70000">
                  <a:srgbClr val="74849E"/>
                </a:gs>
                <a:gs pos="100000">
                  <a:schemeClr val="accent5"/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br" dir="2700000" dist="25400">
                <a:srgbClr val="000000">
                  <a:alpha val="6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Times New Roman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38"/>
          <p:cNvGrpSpPr/>
          <p:nvPr/>
        </p:nvGrpSpPr>
        <p:grpSpPr>
          <a:xfrm>
            <a:off x="3414712" y="3227387"/>
            <a:ext cx="801687" cy="1208087"/>
            <a:chOff x="7988056" y="3159672"/>
            <a:chExt cx="1069055" cy="1610448"/>
          </a:xfrm>
        </p:grpSpPr>
        <p:cxnSp>
          <p:nvCxnSpPr>
            <p:cNvPr id="322" name="Google Shape;322;p38"/>
            <p:cNvCxnSpPr/>
            <p:nvPr/>
          </p:nvCxnSpPr>
          <p:spPr>
            <a:xfrm flipH="1">
              <a:off x="8000758" y="3159672"/>
              <a:ext cx="1056353" cy="268760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23" name="Google Shape;323;p38"/>
            <p:cNvCxnSpPr/>
            <p:nvPr/>
          </p:nvCxnSpPr>
          <p:spPr>
            <a:xfrm>
              <a:off x="7988056" y="4090812"/>
              <a:ext cx="12702" cy="679308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24" name="Google Shape;324;p38"/>
          <p:cNvSpPr/>
          <p:nvPr/>
        </p:nvSpPr>
        <p:spPr>
          <a:xfrm>
            <a:off x="3332162" y="5133975"/>
            <a:ext cx="147637" cy="147637"/>
          </a:xfrm>
          <a:custGeom>
            <a:rect b="b" l="l" r="r" t="t"/>
            <a:pathLst>
              <a:path extrusionOk="0" h="147638" w="147637">
                <a:moveTo>
                  <a:pt x="19569" y="56457"/>
                </a:moveTo>
                <a:lnTo>
                  <a:pt x="56456" y="56457"/>
                </a:lnTo>
                <a:lnTo>
                  <a:pt x="56456" y="19569"/>
                </a:lnTo>
                <a:lnTo>
                  <a:pt x="91181" y="19569"/>
                </a:lnTo>
                <a:lnTo>
                  <a:pt x="91181" y="56457"/>
                </a:lnTo>
                <a:lnTo>
                  <a:pt x="128068" y="56457"/>
                </a:lnTo>
                <a:lnTo>
                  <a:pt x="128068" y="91181"/>
                </a:lnTo>
                <a:lnTo>
                  <a:pt x="91181" y="91181"/>
                </a:lnTo>
                <a:lnTo>
                  <a:pt x="91181" y="128069"/>
                </a:lnTo>
                <a:lnTo>
                  <a:pt x="56456" y="128069"/>
                </a:lnTo>
                <a:lnTo>
                  <a:pt x="56456" y="91181"/>
                </a:lnTo>
                <a:lnTo>
                  <a:pt x="19569" y="91181"/>
                </a:lnTo>
                <a:lnTo>
                  <a:pt x="19569" y="56457"/>
                </a:lnTo>
                <a:close/>
              </a:path>
            </a:pathLst>
          </a:custGeom>
          <a:solidFill>
            <a:schemeClr val="dk1"/>
          </a:solidFill>
          <a:ln cap="flat" cmpd="sng" w="26425">
            <a:solidFill>
              <a:srgbClr val="1B1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38"/>
          <p:cNvSpPr txBox="1"/>
          <p:nvPr/>
        </p:nvSpPr>
        <p:spPr>
          <a:xfrm>
            <a:off x="3041860" y="5227379"/>
            <a:ext cx="792956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66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grpSp>
        <p:nvGrpSpPr>
          <p:cNvPr id="326" name="Google Shape;326;p38"/>
          <p:cNvGrpSpPr/>
          <p:nvPr/>
        </p:nvGrpSpPr>
        <p:grpSpPr>
          <a:xfrm>
            <a:off x="4183062" y="3262312"/>
            <a:ext cx="0" cy="1208087"/>
            <a:chOff x="7999836" y="3159672"/>
            <a:chExt cx="0" cy="1610448"/>
          </a:xfrm>
        </p:grpSpPr>
        <p:cxnSp>
          <p:nvCxnSpPr>
            <p:cNvPr id="327" name="Google Shape;327;p38"/>
            <p:cNvCxnSpPr/>
            <p:nvPr/>
          </p:nvCxnSpPr>
          <p:spPr>
            <a:xfrm>
              <a:off x="7999836" y="3159672"/>
              <a:ext cx="0" cy="397851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28" name="Google Shape;328;p38"/>
            <p:cNvCxnSpPr/>
            <p:nvPr/>
          </p:nvCxnSpPr>
          <p:spPr>
            <a:xfrm>
              <a:off x="7999836" y="4014628"/>
              <a:ext cx="0" cy="755492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29" name="Google Shape;329;p38"/>
          <p:cNvSpPr/>
          <p:nvPr/>
        </p:nvSpPr>
        <p:spPr>
          <a:xfrm>
            <a:off x="4152900" y="4805362"/>
            <a:ext cx="147637" cy="147637"/>
          </a:xfrm>
          <a:custGeom>
            <a:rect b="b" l="l" r="r" t="t"/>
            <a:pathLst>
              <a:path extrusionOk="0" h="147637" w="147638">
                <a:moveTo>
                  <a:pt x="19569" y="56456"/>
                </a:moveTo>
                <a:lnTo>
                  <a:pt x="56457" y="56456"/>
                </a:lnTo>
                <a:lnTo>
                  <a:pt x="56457" y="19569"/>
                </a:lnTo>
                <a:lnTo>
                  <a:pt x="91181" y="19569"/>
                </a:lnTo>
                <a:lnTo>
                  <a:pt x="91181" y="56456"/>
                </a:lnTo>
                <a:lnTo>
                  <a:pt x="128069" y="56456"/>
                </a:lnTo>
                <a:lnTo>
                  <a:pt x="128069" y="91181"/>
                </a:lnTo>
                <a:lnTo>
                  <a:pt x="91181" y="91181"/>
                </a:lnTo>
                <a:lnTo>
                  <a:pt x="91181" y="128068"/>
                </a:lnTo>
                <a:lnTo>
                  <a:pt x="56457" y="128068"/>
                </a:lnTo>
                <a:lnTo>
                  <a:pt x="56457" y="91181"/>
                </a:lnTo>
                <a:lnTo>
                  <a:pt x="19569" y="91181"/>
                </a:lnTo>
                <a:lnTo>
                  <a:pt x="19569" y="56456"/>
                </a:lnTo>
                <a:close/>
              </a:path>
            </a:pathLst>
          </a:custGeom>
          <a:solidFill>
            <a:schemeClr val="dk1"/>
          </a:solidFill>
          <a:ln cap="flat" cmpd="sng" w="26425">
            <a:solidFill>
              <a:srgbClr val="1B1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38"/>
          <p:cNvSpPr txBox="1"/>
          <p:nvPr/>
        </p:nvSpPr>
        <p:spPr>
          <a:xfrm>
            <a:off x="3848037" y="4869675"/>
            <a:ext cx="792956" cy="36933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66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  <p:grpSp>
        <p:nvGrpSpPr>
          <p:cNvPr id="331" name="Google Shape;331;p38"/>
          <p:cNvGrpSpPr/>
          <p:nvPr/>
        </p:nvGrpSpPr>
        <p:grpSpPr>
          <a:xfrm>
            <a:off x="4216400" y="3211512"/>
            <a:ext cx="950912" cy="1223962"/>
            <a:chOff x="5621970" y="3138357"/>
            <a:chExt cx="1268540" cy="1631763"/>
          </a:xfrm>
        </p:grpSpPr>
        <p:cxnSp>
          <p:nvCxnSpPr>
            <p:cNvPr id="332" name="Google Shape;332;p38"/>
            <p:cNvCxnSpPr/>
            <p:nvPr/>
          </p:nvCxnSpPr>
          <p:spPr>
            <a:xfrm>
              <a:off x="5621970" y="3138357"/>
              <a:ext cx="1268540" cy="374607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333" name="Google Shape;333;p38"/>
            <p:cNvCxnSpPr/>
            <p:nvPr/>
          </p:nvCxnSpPr>
          <p:spPr>
            <a:xfrm>
              <a:off x="6754973" y="4061118"/>
              <a:ext cx="0" cy="709002"/>
            </a:xfrm>
            <a:prstGeom prst="straightConnector1">
              <a:avLst/>
            </a:prstGeom>
            <a:noFill/>
            <a:ln cap="flat" cmpd="sng" w="57150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334" name="Google Shape;334;p38"/>
          <p:cNvSpPr txBox="1"/>
          <p:nvPr/>
        </p:nvSpPr>
        <p:spPr>
          <a:xfrm>
            <a:off x="4708678" y="4482737"/>
            <a:ext cx="792956" cy="36933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63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